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2"/>
  </p:notesMasterIdLst>
  <p:handoutMasterIdLst>
    <p:handoutMasterId r:id="rId73"/>
  </p:handoutMasterIdLst>
  <p:sldIdLst>
    <p:sldId id="382" r:id="rId3"/>
    <p:sldId id="278" r:id="rId4"/>
    <p:sldId id="384" r:id="rId5"/>
    <p:sldId id="385" r:id="rId6"/>
    <p:sldId id="386" r:id="rId7"/>
    <p:sldId id="387" r:id="rId8"/>
    <p:sldId id="390" r:id="rId9"/>
    <p:sldId id="391" r:id="rId10"/>
    <p:sldId id="371" r:id="rId11"/>
    <p:sldId id="372" r:id="rId12"/>
    <p:sldId id="373" r:id="rId13"/>
    <p:sldId id="340" r:id="rId14"/>
    <p:sldId id="342" r:id="rId15"/>
    <p:sldId id="341" r:id="rId16"/>
    <p:sldId id="343" r:id="rId17"/>
    <p:sldId id="272" r:id="rId18"/>
    <p:sldId id="276" r:id="rId19"/>
    <p:sldId id="268" r:id="rId20"/>
    <p:sldId id="269" r:id="rId21"/>
    <p:sldId id="264" r:id="rId22"/>
    <p:sldId id="266" r:id="rId23"/>
    <p:sldId id="336" r:id="rId24"/>
    <p:sldId id="262" r:id="rId25"/>
    <p:sldId id="330" r:id="rId26"/>
    <p:sldId id="282" r:id="rId27"/>
    <p:sldId id="374" r:id="rId28"/>
    <p:sldId id="259" r:id="rId29"/>
    <p:sldId id="383" r:id="rId30"/>
    <p:sldId id="277" r:id="rId31"/>
    <p:sldId id="263" r:id="rId32"/>
    <p:sldId id="267" r:id="rId33"/>
    <p:sldId id="359" r:id="rId34"/>
    <p:sldId id="284" r:id="rId35"/>
    <p:sldId id="375" r:id="rId36"/>
    <p:sldId id="376" r:id="rId37"/>
    <p:sldId id="337" r:id="rId38"/>
    <p:sldId id="283" r:id="rId39"/>
    <p:sldId id="377" r:id="rId40"/>
    <p:sldId id="335" r:id="rId41"/>
    <p:sldId id="350" r:id="rId42"/>
    <p:sldId id="369" r:id="rId43"/>
    <p:sldId id="378" r:id="rId44"/>
    <p:sldId id="285" r:id="rId45"/>
    <p:sldId id="393" r:id="rId46"/>
    <p:sldId id="286" r:id="rId47"/>
    <p:sldId id="388" r:id="rId48"/>
    <p:sldId id="288" r:id="rId49"/>
    <p:sldId id="349" r:id="rId50"/>
    <p:sldId id="361" r:id="rId51"/>
    <p:sldId id="364" r:id="rId52"/>
    <p:sldId id="291" r:id="rId53"/>
    <p:sldId id="351" r:id="rId54"/>
    <p:sldId id="368" r:id="rId55"/>
    <p:sldId id="365" r:id="rId56"/>
    <p:sldId id="389" r:id="rId57"/>
    <p:sldId id="265" r:id="rId58"/>
    <p:sldId id="290" r:id="rId59"/>
    <p:sldId id="352" r:id="rId60"/>
    <p:sldId id="338" r:id="rId61"/>
    <p:sldId id="289" r:id="rId62"/>
    <p:sldId id="366" r:id="rId63"/>
    <p:sldId id="347" r:id="rId64"/>
    <p:sldId id="344" r:id="rId65"/>
    <p:sldId id="345" r:id="rId66"/>
    <p:sldId id="346" r:id="rId67"/>
    <p:sldId id="392" r:id="rId68"/>
    <p:sldId id="328" r:id="rId69"/>
    <p:sldId id="258" r:id="rId70"/>
    <p:sldId id="256" r:id="rId71"/>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7674" autoAdjust="0"/>
  </p:normalViewPr>
  <p:slideViewPr>
    <p:cSldViewPr>
      <p:cViewPr varScale="1">
        <p:scale>
          <a:sx n="70" d="100"/>
          <a:sy n="70" d="100"/>
        </p:scale>
        <p:origin x="183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diagrams/_rels/data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D7AD6-B65F-4996-AE14-B332864E4952}" type="doc">
      <dgm:prSet loTypeId="urn:microsoft.com/office/officeart/2018/2/layout/IconLabelList" loCatId="icon" qsTypeId="urn:microsoft.com/office/officeart/2005/8/quickstyle/simple4" qsCatId="simple" csTypeId="urn:microsoft.com/office/officeart/2018/5/colors/Iconchunking_neutralbg_accent1_2" csCatId="accent1" phldr="1"/>
      <dgm:spPr/>
      <dgm:t>
        <a:bodyPr/>
        <a:lstStyle/>
        <a:p>
          <a:endParaRPr lang="en-US"/>
        </a:p>
      </dgm:t>
    </dgm:pt>
    <dgm:pt modelId="{E150E461-2FEF-49F0-A73E-7C2AEB9323CF}">
      <dgm:prSet/>
      <dgm:spPr/>
      <dgm:t>
        <a:bodyPr/>
        <a:lstStyle/>
        <a:p>
          <a:pPr>
            <a:lnSpc>
              <a:spcPct val="100000"/>
            </a:lnSpc>
          </a:pPr>
          <a:r>
            <a:rPr lang="en-US" dirty="0"/>
            <a:t>Regular </a:t>
          </a:r>
        </a:p>
        <a:p>
          <a:pPr>
            <a:lnSpc>
              <a:spcPct val="100000"/>
            </a:lnSpc>
          </a:pPr>
          <a:r>
            <a:rPr lang="en-US" dirty="0"/>
            <a:t>Exercise</a:t>
          </a:r>
        </a:p>
      </dgm:t>
    </dgm:pt>
    <dgm:pt modelId="{249CA671-CCEB-42F9-BB70-88E315734BB8}" type="parTrans" cxnId="{010AF0FB-6F2C-44A9-B824-67873F4EE454}">
      <dgm:prSet/>
      <dgm:spPr/>
      <dgm:t>
        <a:bodyPr/>
        <a:lstStyle/>
        <a:p>
          <a:endParaRPr lang="en-US"/>
        </a:p>
      </dgm:t>
    </dgm:pt>
    <dgm:pt modelId="{DA4AB70D-C064-4402-85BE-2C39F0F1319C}" type="sibTrans" cxnId="{010AF0FB-6F2C-44A9-B824-67873F4EE454}">
      <dgm:prSet/>
      <dgm:spPr/>
      <dgm:t>
        <a:bodyPr/>
        <a:lstStyle/>
        <a:p>
          <a:endParaRPr lang="en-US"/>
        </a:p>
      </dgm:t>
    </dgm:pt>
    <dgm:pt modelId="{18E24A67-C4A2-4494-9876-253AA984BF8E}">
      <dgm:prSet/>
      <dgm:spPr/>
      <dgm:t>
        <a:bodyPr/>
        <a:lstStyle/>
        <a:p>
          <a:pPr>
            <a:lnSpc>
              <a:spcPct val="100000"/>
            </a:lnSpc>
          </a:pPr>
          <a:r>
            <a:rPr lang="en-US"/>
            <a:t>Out-side Time</a:t>
          </a:r>
        </a:p>
      </dgm:t>
    </dgm:pt>
    <dgm:pt modelId="{C087F05A-FD04-4EFC-8681-EA140A9FB23D}" type="parTrans" cxnId="{EA8876C9-4327-4B90-98F6-2E0734D4250C}">
      <dgm:prSet/>
      <dgm:spPr/>
      <dgm:t>
        <a:bodyPr/>
        <a:lstStyle/>
        <a:p>
          <a:endParaRPr lang="en-US"/>
        </a:p>
      </dgm:t>
    </dgm:pt>
    <dgm:pt modelId="{16F61720-2BA6-42CD-9C2A-F355080992DF}" type="sibTrans" cxnId="{EA8876C9-4327-4B90-98F6-2E0734D4250C}">
      <dgm:prSet/>
      <dgm:spPr/>
      <dgm:t>
        <a:bodyPr/>
        <a:lstStyle/>
        <a:p>
          <a:endParaRPr lang="en-US"/>
        </a:p>
      </dgm:t>
    </dgm:pt>
    <dgm:pt modelId="{49F8F871-2FA3-4036-894B-9FEDD8CF7585}">
      <dgm:prSet/>
      <dgm:spPr/>
      <dgm:t>
        <a:bodyPr/>
        <a:lstStyle/>
        <a:p>
          <a:pPr>
            <a:lnSpc>
              <a:spcPct val="100000"/>
            </a:lnSpc>
          </a:pPr>
          <a:r>
            <a:rPr lang="en-US"/>
            <a:t>Virtual Classes (yoga, exercise, art, etc.)</a:t>
          </a:r>
        </a:p>
      </dgm:t>
    </dgm:pt>
    <dgm:pt modelId="{A3545877-C508-4465-90C1-2F175FFAB9DF}" type="parTrans" cxnId="{E2BBEB17-AB50-4E66-8402-D576FBC933BD}">
      <dgm:prSet/>
      <dgm:spPr/>
      <dgm:t>
        <a:bodyPr/>
        <a:lstStyle/>
        <a:p>
          <a:endParaRPr lang="en-US"/>
        </a:p>
      </dgm:t>
    </dgm:pt>
    <dgm:pt modelId="{AACEC788-705D-44A4-9127-A83B5B1DFAFB}" type="sibTrans" cxnId="{E2BBEB17-AB50-4E66-8402-D576FBC933BD}">
      <dgm:prSet/>
      <dgm:spPr/>
      <dgm:t>
        <a:bodyPr/>
        <a:lstStyle/>
        <a:p>
          <a:endParaRPr lang="en-US"/>
        </a:p>
      </dgm:t>
    </dgm:pt>
    <dgm:pt modelId="{2ECC232C-AA48-42F5-8A39-012499AB72F4}">
      <dgm:prSet/>
      <dgm:spPr/>
      <dgm:t>
        <a:bodyPr/>
        <a:lstStyle/>
        <a:p>
          <a:pPr>
            <a:lnSpc>
              <a:spcPct val="100000"/>
            </a:lnSpc>
          </a:pPr>
          <a:r>
            <a:rPr lang="en-US" dirty="0"/>
            <a:t>Encourage virtual interaction with friends and family </a:t>
          </a:r>
        </a:p>
      </dgm:t>
    </dgm:pt>
    <dgm:pt modelId="{0794758A-E7D2-4426-8B0F-0D627D52EA08}" type="parTrans" cxnId="{517E0FF6-191F-487C-9F34-1D67B02BCDAF}">
      <dgm:prSet/>
      <dgm:spPr/>
      <dgm:t>
        <a:bodyPr/>
        <a:lstStyle/>
        <a:p>
          <a:endParaRPr lang="en-US"/>
        </a:p>
      </dgm:t>
    </dgm:pt>
    <dgm:pt modelId="{5C44DCCD-F133-4AB7-87B4-62E175DEACB3}" type="sibTrans" cxnId="{517E0FF6-191F-487C-9F34-1D67B02BCDAF}">
      <dgm:prSet/>
      <dgm:spPr/>
      <dgm:t>
        <a:bodyPr/>
        <a:lstStyle/>
        <a:p>
          <a:endParaRPr lang="en-US"/>
        </a:p>
      </dgm:t>
    </dgm:pt>
    <dgm:pt modelId="{3BAE88C4-F357-4A78-AFD4-D483BBEA7DCD}">
      <dgm:prSet/>
      <dgm:spPr/>
      <dgm:t>
        <a:bodyPr/>
        <a:lstStyle/>
        <a:p>
          <a:pPr>
            <a:lnSpc>
              <a:spcPct val="100000"/>
            </a:lnSpc>
          </a:pPr>
          <a:r>
            <a:rPr lang="en-US" dirty="0"/>
            <a:t>Making Healthy Choices </a:t>
          </a:r>
        </a:p>
      </dgm:t>
    </dgm:pt>
    <dgm:pt modelId="{ED8AEA7F-52B9-466E-A3A1-9E061F9F55C2}" type="parTrans" cxnId="{4C76550A-43DA-4605-A2FC-3594C73DD185}">
      <dgm:prSet/>
      <dgm:spPr/>
      <dgm:t>
        <a:bodyPr/>
        <a:lstStyle/>
        <a:p>
          <a:endParaRPr lang="en-US"/>
        </a:p>
      </dgm:t>
    </dgm:pt>
    <dgm:pt modelId="{85742DFA-0E23-4E1D-9AA1-3E34C573B362}" type="sibTrans" cxnId="{4C76550A-43DA-4605-A2FC-3594C73DD185}">
      <dgm:prSet/>
      <dgm:spPr/>
      <dgm:t>
        <a:bodyPr/>
        <a:lstStyle/>
        <a:p>
          <a:endParaRPr lang="en-US"/>
        </a:p>
      </dgm:t>
    </dgm:pt>
    <dgm:pt modelId="{DDEC9334-EFF7-43AE-A951-2C0C2958636E}" type="pres">
      <dgm:prSet presAssocID="{3E9D7AD6-B65F-4996-AE14-B332864E4952}" presName="root" presStyleCnt="0">
        <dgm:presLayoutVars>
          <dgm:dir/>
          <dgm:resizeHandles val="exact"/>
        </dgm:presLayoutVars>
      </dgm:prSet>
      <dgm:spPr/>
    </dgm:pt>
    <dgm:pt modelId="{0245D294-DF00-495D-86AC-424CC5E84DC6}" type="pres">
      <dgm:prSet presAssocID="{E150E461-2FEF-49F0-A73E-7C2AEB9323CF}" presName="compNode" presStyleCnt="0"/>
      <dgm:spPr/>
    </dgm:pt>
    <dgm:pt modelId="{B522CF7F-4F0B-4EBF-A433-544564BDED5B}" type="pres">
      <dgm:prSet presAssocID="{E150E461-2FEF-49F0-A73E-7C2AEB9323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AA6BFB24-2475-427A-8E01-E9DCA90D2646}" type="pres">
      <dgm:prSet presAssocID="{E150E461-2FEF-49F0-A73E-7C2AEB9323CF}" presName="spaceRect" presStyleCnt="0"/>
      <dgm:spPr/>
    </dgm:pt>
    <dgm:pt modelId="{60673B73-9ACF-4929-BD58-48D979C9F7AF}" type="pres">
      <dgm:prSet presAssocID="{E150E461-2FEF-49F0-A73E-7C2AEB9323CF}" presName="textRect" presStyleLbl="revTx" presStyleIdx="0" presStyleCnt="5">
        <dgm:presLayoutVars>
          <dgm:chMax val="1"/>
          <dgm:chPref val="1"/>
        </dgm:presLayoutVars>
      </dgm:prSet>
      <dgm:spPr/>
    </dgm:pt>
    <dgm:pt modelId="{D2782D6C-C8C9-4FB9-B39D-D3AF8582FF6F}" type="pres">
      <dgm:prSet presAssocID="{DA4AB70D-C064-4402-85BE-2C39F0F1319C}" presName="sibTrans" presStyleCnt="0"/>
      <dgm:spPr/>
    </dgm:pt>
    <dgm:pt modelId="{E326FE41-C4EE-4D2C-A9A9-C0E9097EF72E}" type="pres">
      <dgm:prSet presAssocID="{18E24A67-C4A2-4494-9876-253AA984BF8E}" presName="compNode" presStyleCnt="0"/>
      <dgm:spPr/>
    </dgm:pt>
    <dgm:pt modelId="{6322EA76-2F12-4D14-9E0A-DBF256B8D9DB}" type="pres">
      <dgm:prSet presAssocID="{18E24A67-C4A2-4494-9876-253AA984BF8E}"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oad"/>
        </a:ext>
      </dgm:extLst>
    </dgm:pt>
    <dgm:pt modelId="{5FCDD2D3-4564-45DA-8ECB-816FCE950B4D}" type="pres">
      <dgm:prSet presAssocID="{18E24A67-C4A2-4494-9876-253AA984BF8E}" presName="spaceRect" presStyleCnt="0"/>
      <dgm:spPr/>
    </dgm:pt>
    <dgm:pt modelId="{B62D85B9-D100-4F1B-AFEA-30FE65ADAEFC}" type="pres">
      <dgm:prSet presAssocID="{18E24A67-C4A2-4494-9876-253AA984BF8E}" presName="textRect" presStyleLbl="revTx" presStyleIdx="1" presStyleCnt="5">
        <dgm:presLayoutVars>
          <dgm:chMax val="1"/>
          <dgm:chPref val="1"/>
        </dgm:presLayoutVars>
      </dgm:prSet>
      <dgm:spPr/>
    </dgm:pt>
    <dgm:pt modelId="{2260FE11-B51E-420F-ABC2-A9CEDC7EF5C1}" type="pres">
      <dgm:prSet presAssocID="{16F61720-2BA6-42CD-9C2A-F355080992DF}" presName="sibTrans" presStyleCnt="0"/>
      <dgm:spPr/>
    </dgm:pt>
    <dgm:pt modelId="{033D1621-1178-4726-B212-25081F609C4C}" type="pres">
      <dgm:prSet presAssocID="{49F8F871-2FA3-4036-894B-9FEDD8CF7585}" presName="compNode" presStyleCnt="0"/>
      <dgm:spPr/>
    </dgm:pt>
    <dgm:pt modelId="{117FC6A1-733C-40A2-A554-097DB2015021}" type="pres">
      <dgm:prSet presAssocID="{49F8F871-2FA3-4036-894B-9FEDD8CF75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ymnast - Floor Routine"/>
        </a:ext>
      </dgm:extLst>
    </dgm:pt>
    <dgm:pt modelId="{BBE930D8-E29D-4C0F-BBDB-12645A4FF056}" type="pres">
      <dgm:prSet presAssocID="{49F8F871-2FA3-4036-894B-9FEDD8CF7585}" presName="spaceRect" presStyleCnt="0"/>
      <dgm:spPr/>
    </dgm:pt>
    <dgm:pt modelId="{82F1A335-9757-4633-9E11-336C8270D61F}" type="pres">
      <dgm:prSet presAssocID="{49F8F871-2FA3-4036-894B-9FEDD8CF7585}" presName="textRect" presStyleLbl="revTx" presStyleIdx="2" presStyleCnt="5">
        <dgm:presLayoutVars>
          <dgm:chMax val="1"/>
          <dgm:chPref val="1"/>
        </dgm:presLayoutVars>
      </dgm:prSet>
      <dgm:spPr/>
    </dgm:pt>
    <dgm:pt modelId="{5DE61444-C580-40B1-B49C-49B363C21047}" type="pres">
      <dgm:prSet presAssocID="{AACEC788-705D-44A4-9127-A83B5B1DFAFB}" presName="sibTrans" presStyleCnt="0"/>
      <dgm:spPr/>
    </dgm:pt>
    <dgm:pt modelId="{82048F0B-079B-41AA-B05F-842838903C3D}" type="pres">
      <dgm:prSet presAssocID="{2ECC232C-AA48-42F5-8A39-012499AB72F4}" presName="compNode" presStyleCnt="0"/>
      <dgm:spPr/>
    </dgm:pt>
    <dgm:pt modelId="{CB5BD8B9-3620-4783-82BD-F2509D2255BC}" type="pres">
      <dgm:prSet presAssocID="{2ECC232C-AA48-42F5-8A39-012499AB72F4}"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ogrammer"/>
        </a:ext>
      </dgm:extLst>
    </dgm:pt>
    <dgm:pt modelId="{8A45849A-DD35-4B5E-B2BA-B77D33990835}" type="pres">
      <dgm:prSet presAssocID="{2ECC232C-AA48-42F5-8A39-012499AB72F4}" presName="spaceRect" presStyleCnt="0"/>
      <dgm:spPr/>
    </dgm:pt>
    <dgm:pt modelId="{12D16521-3714-419F-9E87-7ADED4C794B7}" type="pres">
      <dgm:prSet presAssocID="{2ECC232C-AA48-42F5-8A39-012499AB72F4}" presName="textRect" presStyleLbl="revTx" presStyleIdx="3" presStyleCnt="5">
        <dgm:presLayoutVars>
          <dgm:chMax val="1"/>
          <dgm:chPref val="1"/>
        </dgm:presLayoutVars>
      </dgm:prSet>
      <dgm:spPr/>
    </dgm:pt>
    <dgm:pt modelId="{F700F6CE-29CA-4675-A34C-99CE4134C15E}" type="pres">
      <dgm:prSet presAssocID="{5C44DCCD-F133-4AB7-87B4-62E175DEACB3}" presName="sibTrans" presStyleCnt="0"/>
      <dgm:spPr/>
    </dgm:pt>
    <dgm:pt modelId="{B3DEDBE7-B901-4D28-8BB2-62AD53C7B6A5}" type="pres">
      <dgm:prSet presAssocID="{3BAE88C4-F357-4A78-AFD4-D483BBEA7DCD}" presName="compNode" presStyleCnt="0"/>
      <dgm:spPr/>
    </dgm:pt>
    <dgm:pt modelId="{6B2B47EB-90E5-4AA7-8B06-9E6D94719CED}" type="pres">
      <dgm:prSet presAssocID="{3BAE88C4-F357-4A78-AFD4-D483BBEA7DC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ruit bowl"/>
        </a:ext>
      </dgm:extLst>
    </dgm:pt>
    <dgm:pt modelId="{1CA22653-D08E-4E57-9E23-4AA3AAFF1848}" type="pres">
      <dgm:prSet presAssocID="{3BAE88C4-F357-4A78-AFD4-D483BBEA7DCD}" presName="spaceRect" presStyleCnt="0"/>
      <dgm:spPr/>
    </dgm:pt>
    <dgm:pt modelId="{F422AE33-E9B1-4B12-9E15-43A197ACC149}" type="pres">
      <dgm:prSet presAssocID="{3BAE88C4-F357-4A78-AFD4-D483BBEA7DCD}" presName="textRect" presStyleLbl="revTx" presStyleIdx="4" presStyleCnt="5">
        <dgm:presLayoutVars>
          <dgm:chMax val="1"/>
          <dgm:chPref val="1"/>
        </dgm:presLayoutVars>
      </dgm:prSet>
      <dgm:spPr/>
    </dgm:pt>
  </dgm:ptLst>
  <dgm:cxnLst>
    <dgm:cxn modelId="{4C76550A-43DA-4605-A2FC-3594C73DD185}" srcId="{3E9D7AD6-B65F-4996-AE14-B332864E4952}" destId="{3BAE88C4-F357-4A78-AFD4-D483BBEA7DCD}" srcOrd="4" destOrd="0" parTransId="{ED8AEA7F-52B9-466E-A3A1-9E061F9F55C2}" sibTransId="{85742DFA-0E23-4E1D-9AA1-3E34C573B362}"/>
    <dgm:cxn modelId="{E2BBEB17-AB50-4E66-8402-D576FBC933BD}" srcId="{3E9D7AD6-B65F-4996-AE14-B332864E4952}" destId="{49F8F871-2FA3-4036-894B-9FEDD8CF7585}" srcOrd="2" destOrd="0" parTransId="{A3545877-C508-4465-90C1-2F175FFAB9DF}" sibTransId="{AACEC788-705D-44A4-9127-A83B5B1DFAFB}"/>
    <dgm:cxn modelId="{D43B1349-D91A-4175-958F-032814A4A710}" type="presOf" srcId="{18E24A67-C4A2-4494-9876-253AA984BF8E}" destId="{B62D85B9-D100-4F1B-AFEA-30FE65ADAEFC}" srcOrd="0" destOrd="0" presId="urn:microsoft.com/office/officeart/2018/2/layout/IconLabelList"/>
    <dgm:cxn modelId="{FF7E2D87-D920-4FD1-BC27-F23B90B07F53}" type="presOf" srcId="{49F8F871-2FA3-4036-894B-9FEDD8CF7585}" destId="{82F1A335-9757-4633-9E11-336C8270D61F}" srcOrd="0" destOrd="0" presId="urn:microsoft.com/office/officeart/2018/2/layout/IconLabelList"/>
    <dgm:cxn modelId="{36D8F496-C598-40BB-931E-76DEB3B7F5B0}" type="presOf" srcId="{2ECC232C-AA48-42F5-8A39-012499AB72F4}" destId="{12D16521-3714-419F-9E87-7ADED4C794B7}" srcOrd="0" destOrd="0" presId="urn:microsoft.com/office/officeart/2018/2/layout/IconLabelList"/>
    <dgm:cxn modelId="{44AFE6BD-69B7-4D8C-B94B-EB9B059D5E4C}" type="presOf" srcId="{3E9D7AD6-B65F-4996-AE14-B332864E4952}" destId="{DDEC9334-EFF7-43AE-A951-2C0C2958636E}" srcOrd="0" destOrd="0" presId="urn:microsoft.com/office/officeart/2018/2/layout/IconLabelList"/>
    <dgm:cxn modelId="{D10633C8-00DF-429B-B7CA-612C6B7629F5}" type="presOf" srcId="{E150E461-2FEF-49F0-A73E-7C2AEB9323CF}" destId="{60673B73-9ACF-4929-BD58-48D979C9F7AF}" srcOrd="0" destOrd="0" presId="urn:microsoft.com/office/officeart/2018/2/layout/IconLabelList"/>
    <dgm:cxn modelId="{EA8876C9-4327-4B90-98F6-2E0734D4250C}" srcId="{3E9D7AD6-B65F-4996-AE14-B332864E4952}" destId="{18E24A67-C4A2-4494-9876-253AA984BF8E}" srcOrd="1" destOrd="0" parTransId="{C087F05A-FD04-4EFC-8681-EA140A9FB23D}" sibTransId="{16F61720-2BA6-42CD-9C2A-F355080992DF}"/>
    <dgm:cxn modelId="{819085F3-FE19-42BD-9B55-85321BA14181}" type="presOf" srcId="{3BAE88C4-F357-4A78-AFD4-D483BBEA7DCD}" destId="{F422AE33-E9B1-4B12-9E15-43A197ACC149}" srcOrd="0" destOrd="0" presId="urn:microsoft.com/office/officeart/2018/2/layout/IconLabelList"/>
    <dgm:cxn modelId="{517E0FF6-191F-487C-9F34-1D67B02BCDAF}" srcId="{3E9D7AD6-B65F-4996-AE14-B332864E4952}" destId="{2ECC232C-AA48-42F5-8A39-012499AB72F4}" srcOrd="3" destOrd="0" parTransId="{0794758A-E7D2-4426-8B0F-0D627D52EA08}" sibTransId="{5C44DCCD-F133-4AB7-87B4-62E175DEACB3}"/>
    <dgm:cxn modelId="{010AF0FB-6F2C-44A9-B824-67873F4EE454}" srcId="{3E9D7AD6-B65F-4996-AE14-B332864E4952}" destId="{E150E461-2FEF-49F0-A73E-7C2AEB9323CF}" srcOrd="0" destOrd="0" parTransId="{249CA671-CCEB-42F9-BB70-88E315734BB8}" sibTransId="{DA4AB70D-C064-4402-85BE-2C39F0F1319C}"/>
    <dgm:cxn modelId="{894CB564-38C4-496C-AD12-DE56E844C44D}" type="presParOf" srcId="{DDEC9334-EFF7-43AE-A951-2C0C2958636E}" destId="{0245D294-DF00-495D-86AC-424CC5E84DC6}" srcOrd="0" destOrd="0" presId="urn:microsoft.com/office/officeart/2018/2/layout/IconLabelList"/>
    <dgm:cxn modelId="{B862F15E-82FD-4693-A94E-1C702642E3EB}" type="presParOf" srcId="{0245D294-DF00-495D-86AC-424CC5E84DC6}" destId="{B522CF7F-4F0B-4EBF-A433-544564BDED5B}" srcOrd="0" destOrd="0" presId="urn:microsoft.com/office/officeart/2018/2/layout/IconLabelList"/>
    <dgm:cxn modelId="{2FFC65A1-6047-413E-8E73-6E59062FB61B}" type="presParOf" srcId="{0245D294-DF00-495D-86AC-424CC5E84DC6}" destId="{AA6BFB24-2475-427A-8E01-E9DCA90D2646}" srcOrd="1" destOrd="0" presId="urn:microsoft.com/office/officeart/2018/2/layout/IconLabelList"/>
    <dgm:cxn modelId="{DF213CB1-9613-439F-B3B9-9A12FE58BFE4}" type="presParOf" srcId="{0245D294-DF00-495D-86AC-424CC5E84DC6}" destId="{60673B73-9ACF-4929-BD58-48D979C9F7AF}" srcOrd="2" destOrd="0" presId="urn:microsoft.com/office/officeart/2018/2/layout/IconLabelList"/>
    <dgm:cxn modelId="{EAC4787E-E9F1-48D0-A4E0-3A571AFD01EF}" type="presParOf" srcId="{DDEC9334-EFF7-43AE-A951-2C0C2958636E}" destId="{D2782D6C-C8C9-4FB9-B39D-D3AF8582FF6F}" srcOrd="1" destOrd="0" presId="urn:microsoft.com/office/officeart/2018/2/layout/IconLabelList"/>
    <dgm:cxn modelId="{DB6DEC7E-63E0-4511-BF91-62EBE178E5D8}" type="presParOf" srcId="{DDEC9334-EFF7-43AE-A951-2C0C2958636E}" destId="{E326FE41-C4EE-4D2C-A9A9-C0E9097EF72E}" srcOrd="2" destOrd="0" presId="urn:microsoft.com/office/officeart/2018/2/layout/IconLabelList"/>
    <dgm:cxn modelId="{68089231-835A-432D-B288-01E28E4D4797}" type="presParOf" srcId="{E326FE41-C4EE-4D2C-A9A9-C0E9097EF72E}" destId="{6322EA76-2F12-4D14-9E0A-DBF256B8D9DB}" srcOrd="0" destOrd="0" presId="urn:microsoft.com/office/officeart/2018/2/layout/IconLabelList"/>
    <dgm:cxn modelId="{128DEA6A-A7EE-429A-97AE-01A6E8B6E9E2}" type="presParOf" srcId="{E326FE41-C4EE-4D2C-A9A9-C0E9097EF72E}" destId="{5FCDD2D3-4564-45DA-8ECB-816FCE950B4D}" srcOrd="1" destOrd="0" presId="urn:microsoft.com/office/officeart/2018/2/layout/IconLabelList"/>
    <dgm:cxn modelId="{3BFAEA34-4DB9-41B9-BC7B-DF6A8D01A57D}" type="presParOf" srcId="{E326FE41-C4EE-4D2C-A9A9-C0E9097EF72E}" destId="{B62D85B9-D100-4F1B-AFEA-30FE65ADAEFC}" srcOrd="2" destOrd="0" presId="urn:microsoft.com/office/officeart/2018/2/layout/IconLabelList"/>
    <dgm:cxn modelId="{73659A6E-A544-4A96-995D-B2918AF57598}" type="presParOf" srcId="{DDEC9334-EFF7-43AE-A951-2C0C2958636E}" destId="{2260FE11-B51E-420F-ABC2-A9CEDC7EF5C1}" srcOrd="3" destOrd="0" presId="urn:microsoft.com/office/officeart/2018/2/layout/IconLabelList"/>
    <dgm:cxn modelId="{2353F8A3-1BD7-4C3D-B0DB-C26486A26D20}" type="presParOf" srcId="{DDEC9334-EFF7-43AE-A951-2C0C2958636E}" destId="{033D1621-1178-4726-B212-25081F609C4C}" srcOrd="4" destOrd="0" presId="urn:microsoft.com/office/officeart/2018/2/layout/IconLabelList"/>
    <dgm:cxn modelId="{DE631879-AFA3-4FB2-A9FC-EE7FE7F43B01}" type="presParOf" srcId="{033D1621-1178-4726-B212-25081F609C4C}" destId="{117FC6A1-733C-40A2-A554-097DB2015021}" srcOrd="0" destOrd="0" presId="urn:microsoft.com/office/officeart/2018/2/layout/IconLabelList"/>
    <dgm:cxn modelId="{A3127C45-B2DE-49E5-A108-237B34B4E255}" type="presParOf" srcId="{033D1621-1178-4726-B212-25081F609C4C}" destId="{BBE930D8-E29D-4C0F-BBDB-12645A4FF056}" srcOrd="1" destOrd="0" presId="urn:microsoft.com/office/officeart/2018/2/layout/IconLabelList"/>
    <dgm:cxn modelId="{911A7C7C-3F8D-420A-8971-EFF1AB22168D}" type="presParOf" srcId="{033D1621-1178-4726-B212-25081F609C4C}" destId="{82F1A335-9757-4633-9E11-336C8270D61F}" srcOrd="2" destOrd="0" presId="urn:microsoft.com/office/officeart/2018/2/layout/IconLabelList"/>
    <dgm:cxn modelId="{045F37C4-6864-4CA8-8CF7-14D50469AC6A}" type="presParOf" srcId="{DDEC9334-EFF7-43AE-A951-2C0C2958636E}" destId="{5DE61444-C580-40B1-B49C-49B363C21047}" srcOrd="5" destOrd="0" presId="urn:microsoft.com/office/officeart/2018/2/layout/IconLabelList"/>
    <dgm:cxn modelId="{7C718CED-C395-4616-B8E3-AAC6B0ED84DB}" type="presParOf" srcId="{DDEC9334-EFF7-43AE-A951-2C0C2958636E}" destId="{82048F0B-079B-41AA-B05F-842838903C3D}" srcOrd="6" destOrd="0" presId="urn:microsoft.com/office/officeart/2018/2/layout/IconLabelList"/>
    <dgm:cxn modelId="{584B340F-B372-4450-9AE5-BA7E3238EAD5}" type="presParOf" srcId="{82048F0B-079B-41AA-B05F-842838903C3D}" destId="{CB5BD8B9-3620-4783-82BD-F2509D2255BC}" srcOrd="0" destOrd="0" presId="urn:microsoft.com/office/officeart/2018/2/layout/IconLabelList"/>
    <dgm:cxn modelId="{39E3C4F3-F08E-4004-AF26-5E5E63B44281}" type="presParOf" srcId="{82048F0B-079B-41AA-B05F-842838903C3D}" destId="{8A45849A-DD35-4B5E-B2BA-B77D33990835}" srcOrd="1" destOrd="0" presId="urn:microsoft.com/office/officeart/2018/2/layout/IconLabelList"/>
    <dgm:cxn modelId="{931C3234-5E55-4C13-AF6F-32BEC62AB92C}" type="presParOf" srcId="{82048F0B-079B-41AA-B05F-842838903C3D}" destId="{12D16521-3714-419F-9E87-7ADED4C794B7}" srcOrd="2" destOrd="0" presId="urn:microsoft.com/office/officeart/2018/2/layout/IconLabelList"/>
    <dgm:cxn modelId="{985C6BE3-02E3-445E-A4BD-3F9930B83417}" type="presParOf" srcId="{DDEC9334-EFF7-43AE-A951-2C0C2958636E}" destId="{F700F6CE-29CA-4675-A34C-99CE4134C15E}" srcOrd="7" destOrd="0" presId="urn:microsoft.com/office/officeart/2018/2/layout/IconLabelList"/>
    <dgm:cxn modelId="{FAE5A3BA-9505-4FA1-A2A6-11958DE054B3}" type="presParOf" srcId="{DDEC9334-EFF7-43AE-A951-2C0C2958636E}" destId="{B3DEDBE7-B901-4D28-8BB2-62AD53C7B6A5}" srcOrd="8" destOrd="0" presId="urn:microsoft.com/office/officeart/2018/2/layout/IconLabelList"/>
    <dgm:cxn modelId="{D209420A-2128-4F47-9189-F97F12A506C5}" type="presParOf" srcId="{B3DEDBE7-B901-4D28-8BB2-62AD53C7B6A5}" destId="{6B2B47EB-90E5-4AA7-8B06-9E6D94719CED}" srcOrd="0" destOrd="0" presId="urn:microsoft.com/office/officeart/2018/2/layout/IconLabelList"/>
    <dgm:cxn modelId="{FE4D0D13-E6F7-4CF3-B520-9AB59CB593F0}" type="presParOf" srcId="{B3DEDBE7-B901-4D28-8BB2-62AD53C7B6A5}" destId="{1CA22653-D08E-4E57-9E23-4AA3AAFF1848}" srcOrd="1" destOrd="0" presId="urn:microsoft.com/office/officeart/2018/2/layout/IconLabelList"/>
    <dgm:cxn modelId="{1A9F422A-914E-4B41-9C7F-02967E15FEFE}" type="presParOf" srcId="{B3DEDBE7-B901-4D28-8BB2-62AD53C7B6A5}" destId="{F422AE33-E9B1-4B12-9E15-43A197ACC14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8868BB-C520-4551-8D9A-91DDD0376AE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9E23097-BC89-44D3-8F15-AB48F657DA52}">
      <dgm:prSet custT="1"/>
      <dgm:spPr>
        <a:solidFill>
          <a:schemeClr val="tx2">
            <a:lumMod val="60000"/>
            <a:lumOff val="40000"/>
          </a:schemeClr>
        </a:solidFill>
      </dgm:spPr>
      <dgm:t>
        <a:bodyPr/>
        <a:lstStyle/>
        <a:p>
          <a:pPr algn="ctr">
            <a:lnSpc>
              <a:spcPct val="100000"/>
            </a:lnSpc>
          </a:pPr>
          <a:r>
            <a:rPr lang="en-US" sz="2800" b="1" dirty="0">
              <a:solidFill>
                <a:schemeClr val="tx1"/>
              </a:solidFill>
            </a:rPr>
            <a:t>A Dictionary of All Things Joe</a:t>
          </a:r>
        </a:p>
      </dgm:t>
    </dgm:pt>
    <dgm:pt modelId="{610037D6-6567-4325-8106-72001E30427F}" type="parTrans" cxnId="{A5C6D49F-A68C-47D5-8C10-250126D4108F}">
      <dgm:prSet/>
      <dgm:spPr/>
      <dgm:t>
        <a:bodyPr/>
        <a:lstStyle/>
        <a:p>
          <a:endParaRPr lang="en-US"/>
        </a:p>
      </dgm:t>
    </dgm:pt>
    <dgm:pt modelId="{94B6D7A9-B663-4F8F-A400-89C8766A24AA}" type="sibTrans" cxnId="{A5C6D49F-A68C-47D5-8C10-250126D4108F}">
      <dgm:prSet/>
      <dgm:spPr/>
      <dgm:t>
        <a:bodyPr/>
        <a:lstStyle/>
        <a:p>
          <a:endParaRPr lang="en-US"/>
        </a:p>
      </dgm:t>
    </dgm:pt>
    <dgm:pt modelId="{E3FBC32D-8384-442C-B360-7CAE5EF1EDAB}">
      <dgm:prSet/>
      <dgm:spPr/>
      <dgm:t>
        <a:bodyPr/>
        <a:lstStyle/>
        <a:p>
          <a:pPr>
            <a:lnSpc>
              <a:spcPct val="150000"/>
            </a:lnSpc>
            <a:buFont typeface="Wingdings" panose="05000000000000000000" pitchFamily="2" charset="2"/>
            <a:buChar char="Ø"/>
          </a:pPr>
          <a:r>
            <a:rPr lang="en-US" dirty="0"/>
            <a:t>words or approximations &amp; what they mean </a:t>
          </a:r>
        </a:p>
      </dgm:t>
    </dgm:pt>
    <dgm:pt modelId="{12E58061-996A-4D39-AD58-BC8552DD6CF4}" type="parTrans" cxnId="{66EBD527-67BD-49AE-B981-83DE2B566201}">
      <dgm:prSet/>
      <dgm:spPr/>
      <dgm:t>
        <a:bodyPr/>
        <a:lstStyle/>
        <a:p>
          <a:endParaRPr lang="en-US"/>
        </a:p>
      </dgm:t>
    </dgm:pt>
    <dgm:pt modelId="{F254AF08-7956-4417-9139-B078F5E9EAC7}" type="sibTrans" cxnId="{66EBD527-67BD-49AE-B981-83DE2B566201}">
      <dgm:prSet/>
      <dgm:spPr/>
      <dgm:t>
        <a:bodyPr/>
        <a:lstStyle/>
        <a:p>
          <a:endParaRPr lang="en-US"/>
        </a:p>
      </dgm:t>
    </dgm:pt>
    <dgm:pt modelId="{969F9E96-692A-434C-B265-968134D91C83}">
      <dgm:prSet/>
      <dgm:spPr/>
      <dgm:t>
        <a:bodyPr/>
        <a:lstStyle/>
        <a:p>
          <a:pPr>
            <a:lnSpc>
              <a:spcPct val="150000"/>
            </a:lnSpc>
            <a:buFont typeface="Wingdings" panose="05000000000000000000" pitchFamily="2" charset="2"/>
            <a:buChar char="Ø"/>
          </a:pPr>
          <a:r>
            <a:rPr lang="en-US" dirty="0"/>
            <a:t>nonverbal cues that Joe is becoming upset</a:t>
          </a:r>
        </a:p>
      </dgm:t>
    </dgm:pt>
    <dgm:pt modelId="{415B0E02-63A2-4DC5-9C5B-F6F341D5FC7D}" type="parTrans" cxnId="{3EB4ADE3-6004-4798-9838-896CA098A700}">
      <dgm:prSet/>
      <dgm:spPr/>
      <dgm:t>
        <a:bodyPr/>
        <a:lstStyle/>
        <a:p>
          <a:endParaRPr lang="en-US"/>
        </a:p>
      </dgm:t>
    </dgm:pt>
    <dgm:pt modelId="{E564FBD8-5F54-4F7C-A1A1-3F40A1AE85D6}" type="sibTrans" cxnId="{3EB4ADE3-6004-4798-9838-896CA098A700}">
      <dgm:prSet/>
      <dgm:spPr/>
      <dgm:t>
        <a:bodyPr/>
        <a:lstStyle/>
        <a:p>
          <a:endParaRPr lang="en-US"/>
        </a:p>
      </dgm:t>
    </dgm:pt>
    <dgm:pt modelId="{B7DBB015-DA12-4FA4-A709-D26B64670393}">
      <dgm:prSet/>
      <dgm:spPr/>
      <dgm:t>
        <a:bodyPr/>
        <a:lstStyle/>
        <a:p>
          <a:pPr>
            <a:lnSpc>
              <a:spcPct val="150000"/>
            </a:lnSpc>
            <a:buFont typeface="Wingdings" panose="05000000000000000000" pitchFamily="2" charset="2"/>
            <a:buChar char="Ø"/>
          </a:pPr>
          <a:r>
            <a:rPr lang="en-US" dirty="0"/>
            <a:t>‘hot topics’ to be avoided if Joe brings them up</a:t>
          </a:r>
        </a:p>
      </dgm:t>
    </dgm:pt>
    <dgm:pt modelId="{56441F59-D363-4D4C-97C5-A655741E7266}" type="parTrans" cxnId="{479DE8F4-92F4-429B-B789-80E25C6A6723}">
      <dgm:prSet/>
      <dgm:spPr/>
      <dgm:t>
        <a:bodyPr/>
        <a:lstStyle/>
        <a:p>
          <a:endParaRPr lang="en-US"/>
        </a:p>
      </dgm:t>
    </dgm:pt>
    <dgm:pt modelId="{5335CC4B-6685-45E0-AB71-5B1CC6AAF4A0}" type="sibTrans" cxnId="{479DE8F4-92F4-429B-B789-80E25C6A6723}">
      <dgm:prSet/>
      <dgm:spPr/>
      <dgm:t>
        <a:bodyPr/>
        <a:lstStyle/>
        <a:p>
          <a:endParaRPr lang="en-US"/>
        </a:p>
      </dgm:t>
    </dgm:pt>
    <dgm:pt modelId="{AF3FE425-52F3-40C3-A9DD-5C6456F8AAD6}">
      <dgm:prSet/>
      <dgm:spPr/>
      <dgm:t>
        <a:bodyPr/>
        <a:lstStyle/>
        <a:p>
          <a:pPr>
            <a:lnSpc>
              <a:spcPct val="150000"/>
            </a:lnSpc>
            <a:buFont typeface="Wingdings" panose="05000000000000000000" pitchFamily="2" charset="2"/>
            <a:buChar char="Ø"/>
          </a:pPr>
          <a:r>
            <a:rPr lang="en-US" dirty="0"/>
            <a:t>verbal cues that Joe is getting agitated</a:t>
          </a:r>
        </a:p>
      </dgm:t>
    </dgm:pt>
    <dgm:pt modelId="{566AA314-70E8-4A84-8CED-A84B9D167058}" type="parTrans" cxnId="{00774A3A-C056-444E-903E-3A381F665BB0}">
      <dgm:prSet/>
      <dgm:spPr/>
      <dgm:t>
        <a:bodyPr/>
        <a:lstStyle/>
        <a:p>
          <a:endParaRPr lang="en-US"/>
        </a:p>
      </dgm:t>
    </dgm:pt>
    <dgm:pt modelId="{D13134AD-8AC8-49E1-858A-1D9B5E245AE7}" type="sibTrans" cxnId="{00774A3A-C056-444E-903E-3A381F665BB0}">
      <dgm:prSet/>
      <dgm:spPr/>
      <dgm:t>
        <a:bodyPr/>
        <a:lstStyle/>
        <a:p>
          <a:endParaRPr lang="en-US"/>
        </a:p>
      </dgm:t>
    </dgm:pt>
    <dgm:pt modelId="{72B3B15A-66FB-4CCF-98B2-2EC6ADEB558B}">
      <dgm:prSet/>
      <dgm:spPr/>
      <dgm:t>
        <a:bodyPr/>
        <a:lstStyle/>
        <a:p>
          <a:pPr>
            <a:lnSpc>
              <a:spcPct val="150000"/>
            </a:lnSpc>
            <a:buFont typeface="Wingdings" panose="05000000000000000000" pitchFamily="2" charset="2"/>
            <a:buChar char="Ø"/>
          </a:pPr>
          <a:r>
            <a:rPr lang="en-US" dirty="0"/>
            <a:t>distractors and redirections for Joe</a:t>
          </a:r>
        </a:p>
      </dgm:t>
    </dgm:pt>
    <dgm:pt modelId="{0806DDF3-6737-49C1-873E-E117066369E8}" type="parTrans" cxnId="{C6BB5C3D-C218-4B0E-A5B2-7FAFAF0A3493}">
      <dgm:prSet/>
      <dgm:spPr/>
      <dgm:t>
        <a:bodyPr/>
        <a:lstStyle/>
        <a:p>
          <a:endParaRPr lang="en-US"/>
        </a:p>
      </dgm:t>
    </dgm:pt>
    <dgm:pt modelId="{34468478-0F23-4EBD-ADC5-06A4A894048E}" type="sibTrans" cxnId="{C6BB5C3D-C218-4B0E-A5B2-7FAFAF0A3493}">
      <dgm:prSet/>
      <dgm:spPr/>
      <dgm:t>
        <a:bodyPr/>
        <a:lstStyle/>
        <a:p>
          <a:endParaRPr lang="en-US"/>
        </a:p>
      </dgm:t>
    </dgm:pt>
    <dgm:pt modelId="{73005ECA-46F9-4540-8061-16C45E7ADA6C}">
      <dgm:prSet/>
      <dgm:spPr/>
      <dgm:t>
        <a:bodyPr/>
        <a:lstStyle/>
        <a:p>
          <a:pPr>
            <a:lnSpc>
              <a:spcPct val="150000"/>
            </a:lnSpc>
            <a:buFont typeface="Wingdings" panose="05000000000000000000" pitchFamily="2" charset="2"/>
            <a:buChar char="Ø"/>
          </a:pPr>
          <a:r>
            <a:rPr lang="en-US" dirty="0"/>
            <a:t>calming strategies Joe knows</a:t>
          </a:r>
        </a:p>
      </dgm:t>
    </dgm:pt>
    <dgm:pt modelId="{056E221C-8695-4303-8A72-900374F4EF3E}" type="parTrans" cxnId="{686EE091-A9E3-49AA-AE82-3A26F460FAD2}">
      <dgm:prSet/>
      <dgm:spPr/>
      <dgm:t>
        <a:bodyPr/>
        <a:lstStyle/>
        <a:p>
          <a:endParaRPr lang="en-US"/>
        </a:p>
      </dgm:t>
    </dgm:pt>
    <dgm:pt modelId="{4107B5B7-A229-4299-BA21-75CA318D0DBE}" type="sibTrans" cxnId="{686EE091-A9E3-49AA-AE82-3A26F460FAD2}">
      <dgm:prSet/>
      <dgm:spPr/>
      <dgm:t>
        <a:bodyPr/>
        <a:lstStyle/>
        <a:p>
          <a:endParaRPr lang="en-US"/>
        </a:p>
      </dgm:t>
    </dgm:pt>
    <dgm:pt modelId="{82AB8FBE-F157-446A-8C9B-49C7627F2055}" type="pres">
      <dgm:prSet presAssocID="{478868BB-C520-4551-8D9A-91DDD0376AEC}" presName="linear" presStyleCnt="0">
        <dgm:presLayoutVars>
          <dgm:animLvl val="lvl"/>
          <dgm:resizeHandles val="exact"/>
        </dgm:presLayoutVars>
      </dgm:prSet>
      <dgm:spPr/>
    </dgm:pt>
    <dgm:pt modelId="{AB0BB5BD-34AC-4145-BCBB-16510B28B888}" type="pres">
      <dgm:prSet presAssocID="{99E23097-BC89-44D3-8F15-AB48F657DA52}" presName="parentText" presStyleLbl="node1" presStyleIdx="0" presStyleCnt="1" custScaleY="114104" custLinFactNeighborX="616" custLinFactNeighborY="-5652">
        <dgm:presLayoutVars>
          <dgm:chMax val="0"/>
          <dgm:bulletEnabled val="1"/>
        </dgm:presLayoutVars>
      </dgm:prSet>
      <dgm:spPr/>
    </dgm:pt>
    <dgm:pt modelId="{BD52D542-5A02-4598-A118-5FEE17734507}" type="pres">
      <dgm:prSet presAssocID="{99E23097-BC89-44D3-8F15-AB48F657DA52}" presName="childText" presStyleLbl="revTx" presStyleIdx="0" presStyleCnt="1" custScaleY="109741">
        <dgm:presLayoutVars>
          <dgm:bulletEnabled val="1"/>
        </dgm:presLayoutVars>
      </dgm:prSet>
      <dgm:spPr/>
    </dgm:pt>
  </dgm:ptLst>
  <dgm:cxnLst>
    <dgm:cxn modelId="{EF084D02-BD4E-4FB8-A9F3-DEAD66DFC1C7}" type="presOf" srcId="{969F9E96-692A-434C-B265-968134D91C83}" destId="{BD52D542-5A02-4598-A118-5FEE17734507}" srcOrd="0" destOrd="1" presId="urn:microsoft.com/office/officeart/2005/8/layout/vList2"/>
    <dgm:cxn modelId="{8F308312-2AE7-45FD-BC92-C8FFBF29FC30}" type="presOf" srcId="{AF3FE425-52F3-40C3-A9DD-5C6456F8AAD6}" destId="{BD52D542-5A02-4598-A118-5FEE17734507}" srcOrd="0" destOrd="3" presId="urn:microsoft.com/office/officeart/2005/8/layout/vList2"/>
    <dgm:cxn modelId="{1F316E1B-E491-452C-9E8E-079A4429CBBF}" type="presOf" srcId="{99E23097-BC89-44D3-8F15-AB48F657DA52}" destId="{AB0BB5BD-34AC-4145-BCBB-16510B28B888}" srcOrd="0" destOrd="0" presId="urn:microsoft.com/office/officeart/2005/8/layout/vList2"/>
    <dgm:cxn modelId="{66EBD527-67BD-49AE-B981-83DE2B566201}" srcId="{99E23097-BC89-44D3-8F15-AB48F657DA52}" destId="{E3FBC32D-8384-442C-B360-7CAE5EF1EDAB}" srcOrd="0" destOrd="0" parTransId="{12E58061-996A-4D39-AD58-BC8552DD6CF4}" sibTransId="{F254AF08-7956-4417-9139-B078F5E9EAC7}"/>
    <dgm:cxn modelId="{00774A3A-C056-444E-903E-3A381F665BB0}" srcId="{99E23097-BC89-44D3-8F15-AB48F657DA52}" destId="{AF3FE425-52F3-40C3-A9DD-5C6456F8AAD6}" srcOrd="3" destOrd="0" parTransId="{566AA314-70E8-4A84-8CED-A84B9D167058}" sibTransId="{D13134AD-8AC8-49E1-858A-1D9B5E245AE7}"/>
    <dgm:cxn modelId="{C6BB5C3D-C218-4B0E-A5B2-7FAFAF0A3493}" srcId="{99E23097-BC89-44D3-8F15-AB48F657DA52}" destId="{72B3B15A-66FB-4CCF-98B2-2EC6ADEB558B}" srcOrd="4" destOrd="0" parTransId="{0806DDF3-6737-49C1-873E-E117066369E8}" sibTransId="{34468478-0F23-4EBD-ADC5-06A4A894048E}"/>
    <dgm:cxn modelId="{A4AFE854-9679-4A0D-90B3-19C22BC00C9D}" type="presOf" srcId="{73005ECA-46F9-4540-8061-16C45E7ADA6C}" destId="{BD52D542-5A02-4598-A118-5FEE17734507}" srcOrd="0" destOrd="5" presId="urn:microsoft.com/office/officeart/2005/8/layout/vList2"/>
    <dgm:cxn modelId="{1937DD8B-0406-44E3-A704-11D64BB2A4A2}" type="presOf" srcId="{478868BB-C520-4551-8D9A-91DDD0376AEC}" destId="{82AB8FBE-F157-446A-8C9B-49C7627F2055}" srcOrd="0" destOrd="0" presId="urn:microsoft.com/office/officeart/2005/8/layout/vList2"/>
    <dgm:cxn modelId="{686EE091-A9E3-49AA-AE82-3A26F460FAD2}" srcId="{99E23097-BC89-44D3-8F15-AB48F657DA52}" destId="{73005ECA-46F9-4540-8061-16C45E7ADA6C}" srcOrd="5" destOrd="0" parTransId="{056E221C-8695-4303-8A72-900374F4EF3E}" sibTransId="{4107B5B7-A229-4299-BA21-75CA318D0DBE}"/>
    <dgm:cxn modelId="{A5C6D49F-A68C-47D5-8C10-250126D4108F}" srcId="{478868BB-C520-4551-8D9A-91DDD0376AEC}" destId="{99E23097-BC89-44D3-8F15-AB48F657DA52}" srcOrd="0" destOrd="0" parTransId="{610037D6-6567-4325-8106-72001E30427F}" sibTransId="{94B6D7A9-B663-4F8F-A400-89C8766A24AA}"/>
    <dgm:cxn modelId="{5FCCD4C4-8856-4A96-9E46-C764B4DBBB9A}" type="presOf" srcId="{E3FBC32D-8384-442C-B360-7CAE5EF1EDAB}" destId="{BD52D542-5A02-4598-A118-5FEE17734507}" srcOrd="0" destOrd="0" presId="urn:microsoft.com/office/officeart/2005/8/layout/vList2"/>
    <dgm:cxn modelId="{3EB4ADE3-6004-4798-9838-896CA098A700}" srcId="{99E23097-BC89-44D3-8F15-AB48F657DA52}" destId="{969F9E96-692A-434C-B265-968134D91C83}" srcOrd="1" destOrd="0" parTransId="{415B0E02-63A2-4DC5-9C5B-F6F341D5FC7D}" sibTransId="{E564FBD8-5F54-4F7C-A1A1-3F40A1AE85D6}"/>
    <dgm:cxn modelId="{5DAA26E6-0AEC-4DB8-A68E-0D943D457CF0}" type="presOf" srcId="{B7DBB015-DA12-4FA4-A709-D26B64670393}" destId="{BD52D542-5A02-4598-A118-5FEE17734507}" srcOrd="0" destOrd="2" presId="urn:microsoft.com/office/officeart/2005/8/layout/vList2"/>
    <dgm:cxn modelId="{106A59EB-3917-4F73-876E-B8548460C189}" type="presOf" srcId="{72B3B15A-66FB-4CCF-98B2-2EC6ADEB558B}" destId="{BD52D542-5A02-4598-A118-5FEE17734507}" srcOrd="0" destOrd="4" presId="urn:microsoft.com/office/officeart/2005/8/layout/vList2"/>
    <dgm:cxn modelId="{479DE8F4-92F4-429B-B789-80E25C6A6723}" srcId="{99E23097-BC89-44D3-8F15-AB48F657DA52}" destId="{B7DBB015-DA12-4FA4-A709-D26B64670393}" srcOrd="2" destOrd="0" parTransId="{56441F59-D363-4D4C-97C5-A655741E7266}" sibTransId="{5335CC4B-6685-45E0-AB71-5B1CC6AAF4A0}"/>
    <dgm:cxn modelId="{9D20F79B-6822-4CB8-81D1-4F665BCA2B8D}" type="presParOf" srcId="{82AB8FBE-F157-446A-8C9B-49C7627F2055}" destId="{AB0BB5BD-34AC-4145-BCBB-16510B28B888}" srcOrd="0" destOrd="0" presId="urn:microsoft.com/office/officeart/2005/8/layout/vList2"/>
    <dgm:cxn modelId="{C803993B-8513-4306-BF67-2A01EDA5C9AF}" type="presParOf" srcId="{82AB8FBE-F157-446A-8C9B-49C7627F2055}" destId="{BD52D542-5A02-4598-A118-5FEE1773450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E043B-E389-453B-B8F7-DAAF145D7035}"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n-US"/>
        </a:p>
      </dgm:t>
    </dgm:pt>
    <dgm:pt modelId="{CFA7E123-44AE-4C4F-A896-E31F67F0450F}">
      <dgm:prSet/>
      <dgm:spPr/>
      <dgm:t>
        <a:bodyPr/>
        <a:lstStyle/>
        <a:p>
          <a:r>
            <a:rPr lang="en-US"/>
            <a:t>Virtual Tours of museums, state parks, aquariums, field trips etc.</a:t>
          </a:r>
        </a:p>
      </dgm:t>
    </dgm:pt>
    <dgm:pt modelId="{074AA509-C375-44C3-A417-1F1D210CA110}" type="parTrans" cxnId="{285566EB-B5DF-4426-80BF-420F7D44CA4B}">
      <dgm:prSet/>
      <dgm:spPr/>
      <dgm:t>
        <a:bodyPr/>
        <a:lstStyle/>
        <a:p>
          <a:endParaRPr lang="en-US"/>
        </a:p>
      </dgm:t>
    </dgm:pt>
    <dgm:pt modelId="{0CE6441B-C8C7-4DDB-B547-009821D80DF2}" type="sibTrans" cxnId="{285566EB-B5DF-4426-80BF-420F7D44CA4B}">
      <dgm:prSet/>
      <dgm:spPr/>
      <dgm:t>
        <a:bodyPr/>
        <a:lstStyle/>
        <a:p>
          <a:endParaRPr lang="en-US"/>
        </a:p>
      </dgm:t>
    </dgm:pt>
    <dgm:pt modelId="{B8C7A290-6A8D-4B8C-9514-8071F522A862}">
      <dgm:prSet/>
      <dgm:spPr/>
      <dgm:t>
        <a:bodyPr/>
        <a:lstStyle/>
        <a:p>
          <a:r>
            <a:rPr lang="en-US" dirty="0"/>
            <a:t>Cooking  </a:t>
          </a:r>
        </a:p>
      </dgm:t>
    </dgm:pt>
    <dgm:pt modelId="{3471DA7A-4DB3-49C5-AA89-C8179D3F146B}" type="parTrans" cxnId="{147CAE1C-5649-400D-B885-DD995BBD850C}">
      <dgm:prSet/>
      <dgm:spPr/>
      <dgm:t>
        <a:bodyPr/>
        <a:lstStyle/>
        <a:p>
          <a:endParaRPr lang="en-US"/>
        </a:p>
      </dgm:t>
    </dgm:pt>
    <dgm:pt modelId="{0779F2EA-1B87-4E39-B482-ABB1D04A76F3}" type="sibTrans" cxnId="{147CAE1C-5649-400D-B885-DD995BBD850C}">
      <dgm:prSet/>
      <dgm:spPr/>
      <dgm:t>
        <a:bodyPr/>
        <a:lstStyle/>
        <a:p>
          <a:endParaRPr lang="en-US"/>
        </a:p>
      </dgm:t>
    </dgm:pt>
    <dgm:pt modelId="{4B25CD7C-0F47-4734-A475-E6CEFD41460A}">
      <dgm:prSet/>
      <dgm:spPr/>
      <dgm:t>
        <a:bodyPr/>
        <a:lstStyle/>
        <a:p>
          <a:r>
            <a:rPr lang="en-US" dirty="0"/>
            <a:t>Crafts (Good Housekeeping.com)</a:t>
          </a:r>
        </a:p>
      </dgm:t>
    </dgm:pt>
    <dgm:pt modelId="{2C13A13B-6B86-415D-8206-B3EFDD8662FF}" type="parTrans" cxnId="{CFF236FE-6F95-4E6C-A607-2BE3685CADD1}">
      <dgm:prSet/>
      <dgm:spPr/>
      <dgm:t>
        <a:bodyPr/>
        <a:lstStyle/>
        <a:p>
          <a:endParaRPr lang="en-US"/>
        </a:p>
      </dgm:t>
    </dgm:pt>
    <dgm:pt modelId="{C1273518-47D2-4DC3-B905-CA53A26C7F11}" type="sibTrans" cxnId="{CFF236FE-6F95-4E6C-A607-2BE3685CADD1}">
      <dgm:prSet/>
      <dgm:spPr/>
      <dgm:t>
        <a:bodyPr/>
        <a:lstStyle/>
        <a:p>
          <a:endParaRPr lang="en-US"/>
        </a:p>
      </dgm:t>
    </dgm:pt>
    <dgm:pt modelId="{FA75C692-03FA-44F0-8A5A-CE57C8CDA235}">
      <dgm:prSet/>
      <dgm:spPr/>
      <dgm:t>
        <a:bodyPr/>
        <a:lstStyle/>
        <a:p>
          <a:r>
            <a:rPr lang="en-US" dirty="0"/>
            <a:t>Digital Books and Book Reading Events</a:t>
          </a:r>
        </a:p>
      </dgm:t>
    </dgm:pt>
    <dgm:pt modelId="{A6E97E13-A1FD-475E-A059-0B28F1D20E5C}" type="parTrans" cxnId="{A364DD68-6B17-4639-B6A5-02150EFC61E1}">
      <dgm:prSet/>
      <dgm:spPr/>
      <dgm:t>
        <a:bodyPr/>
        <a:lstStyle/>
        <a:p>
          <a:endParaRPr lang="en-US"/>
        </a:p>
      </dgm:t>
    </dgm:pt>
    <dgm:pt modelId="{407D255B-96F4-4A90-9F17-7850852A5488}" type="sibTrans" cxnId="{A364DD68-6B17-4639-B6A5-02150EFC61E1}">
      <dgm:prSet/>
      <dgm:spPr/>
      <dgm:t>
        <a:bodyPr/>
        <a:lstStyle/>
        <a:p>
          <a:endParaRPr lang="en-US"/>
        </a:p>
      </dgm:t>
    </dgm:pt>
    <dgm:pt modelId="{0F2071BA-9A0B-48D4-96CD-A44ECC731FB1}">
      <dgm:prSet/>
      <dgm:spPr/>
      <dgm:t>
        <a:bodyPr/>
        <a:lstStyle/>
        <a:p>
          <a:r>
            <a:rPr lang="en-US" dirty="0"/>
            <a:t>Watch a Movie with Questions to Answer </a:t>
          </a:r>
        </a:p>
      </dgm:t>
    </dgm:pt>
    <dgm:pt modelId="{32C86EE4-A747-49C4-B3B8-791751E8BEDE}" type="parTrans" cxnId="{FADB14C1-EAA2-4EF1-9FF3-1BE026B4B4A8}">
      <dgm:prSet/>
      <dgm:spPr/>
      <dgm:t>
        <a:bodyPr/>
        <a:lstStyle/>
        <a:p>
          <a:endParaRPr lang="en-US"/>
        </a:p>
      </dgm:t>
    </dgm:pt>
    <dgm:pt modelId="{21D6E831-53E0-49B9-BED7-7609CC9C5F45}" type="sibTrans" cxnId="{FADB14C1-EAA2-4EF1-9FF3-1BE026B4B4A8}">
      <dgm:prSet/>
      <dgm:spPr/>
      <dgm:t>
        <a:bodyPr/>
        <a:lstStyle/>
        <a:p>
          <a:endParaRPr lang="en-US"/>
        </a:p>
      </dgm:t>
    </dgm:pt>
    <dgm:pt modelId="{C1738F3A-5B55-4EBC-A541-875D128A30F0}">
      <dgm:prSet/>
      <dgm:spPr/>
      <dgm:t>
        <a:bodyPr/>
        <a:lstStyle/>
        <a:p>
          <a:r>
            <a:rPr lang="en-US"/>
            <a:t>Online Brain Games</a:t>
          </a:r>
        </a:p>
      </dgm:t>
    </dgm:pt>
    <dgm:pt modelId="{8E059A71-BB02-4454-AB28-36B42B07188A}" type="parTrans" cxnId="{787CCA9D-A2C0-4DEF-8DAD-08D426C479DB}">
      <dgm:prSet/>
      <dgm:spPr/>
      <dgm:t>
        <a:bodyPr/>
        <a:lstStyle/>
        <a:p>
          <a:endParaRPr lang="en-US"/>
        </a:p>
      </dgm:t>
    </dgm:pt>
    <dgm:pt modelId="{19F96A3E-326C-44D8-A256-E24960FC950D}" type="sibTrans" cxnId="{787CCA9D-A2C0-4DEF-8DAD-08D426C479DB}">
      <dgm:prSet/>
      <dgm:spPr/>
      <dgm:t>
        <a:bodyPr/>
        <a:lstStyle/>
        <a:p>
          <a:endParaRPr lang="en-US"/>
        </a:p>
      </dgm:t>
    </dgm:pt>
    <dgm:pt modelId="{57E360BA-7543-4A42-9945-6CEBAC34D1C6}">
      <dgm:prSet/>
      <dgm:spPr/>
      <dgm:t>
        <a:bodyPr/>
        <a:lstStyle/>
        <a:p>
          <a:r>
            <a:rPr lang="en-US"/>
            <a:t>Online Classes (coding, yoga, drawing)</a:t>
          </a:r>
        </a:p>
      </dgm:t>
    </dgm:pt>
    <dgm:pt modelId="{4FF2E6FF-7213-460A-B133-A67370524133}" type="parTrans" cxnId="{ECFF0153-70C5-495B-BBDC-1A9E3A9BF341}">
      <dgm:prSet/>
      <dgm:spPr/>
      <dgm:t>
        <a:bodyPr/>
        <a:lstStyle/>
        <a:p>
          <a:endParaRPr lang="en-US"/>
        </a:p>
      </dgm:t>
    </dgm:pt>
    <dgm:pt modelId="{E1F2ED16-2570-4695-992F-D49EFFEDEC20}" type="sibTrans" cxnId="{ECFF0153-70C5-495B-BBDC-1A9E3A9BF341}">
      <dgm:prSet/>
      <dgm:spPr/>
      <dgm:t>
        <a:bodyPr/>
        <a:lstStyle/>
        <a:p>
          <a:endParaRPr lang="en-US"/>
        </a:p>
      </dgm:t>
    </dgm:pt>
    <dgm:pt modelId="{4EA631AF-3DF1-4971-B9F4-0D40879F79BD}">
      <dgm:prSet/>
      <dgm:spPr/>
      <dgm:t>
        <a:bodyPr/>
        <a:lstStyle/>
        <a:p>
          <a:r>
            <a:rPr lang="en-US" dirty="0"/>
            <a:t>Virtual Classes (Khan Academy)</a:t>
          </a:r>
        </a:p>
      </dgm:t>
    </dgm:pt>
    <dgm:pt modelId="{42AA9F85-4A14-4EFE-92D3-E60541421E1D}" type="parTrans" cxnId="{9E236C16-99CD-449A-992C-83435392D1C9}">
      <dgm:prSet/>
      <dgm:spPr/>
      <dgm:t>
        <a:bodyPr/>
        <a:lstStyle/>
        <a:p>
          <a:endParaRPr lang="en-US"/>
        </a:p>
      </dgm:t>
    </dgm:pt>
    <dgm:pt modelId="{6534A1E7-D675-4CB6-AADF-1F24D0BE6A12}" type="sibTrans" cxnId="{9E236C16-99CD-449A-992C-83435392D1C9}">
      <dgm:prSet/>
      <dgm:spPr/>
      <dgm:t>
        <a:bodyPr/>
        <a:lstStyle/>
        <a:p>
          <a:endParaRPr lang="en-US"/>
        </a:p>
      </dgm:t>
    </dgm:pt>
    <dgm:pt modelId="{AB817188-D7F2-4A9B-952E-C38244F296C6}">
      <dgm:prSet/>
      <dgm:spPr/>
      <dgm:t>
        <a:bodyPr/>
        <a:lstStyle/>
        <a:p>
          <a:r>
            <a:rPr lang="en-US" dirty="0"/>
            <a:t>Scavenger Hunts</a:t>
          </a:r>
        </a:p>
      </dgm:t>
    </dgm:pt>
    <dgm:pt modelId="{B1C45DDA-5737-4BA3-9281-A4D869C01A5C}" type="parTrans" cxnId="{E198D6DE-3E46-44DB-BAE7-A80E9FE90EC3}">
      <dgm:prSet/>
      <dgm:spPr/>
      <dgm:t>
        <a:bodyPr/>
        <a:lstStyle/>
        <a:p>
          <a:endParaRPr lang="en-US"/>
        </a:p>
      </dgm:t>
    </dgm:pt>
    <dgm:pt modelId="{2DBA6979-8836-43CD-B65C-EFC4C6C30D50}" type="sibTrans" cxnId="{E198D6DE-3E46-44DB-BAE7-A80E9FE90EC3}">
      <dgm:prSet/>
      <dgm:spPr/>
      <dgm:t>
        <a:bodyPr/>
        <a:lstStyle/>
        <a:p>
          <a:endParaRPr lang="en-US"/>
        </a:p>
      </dgm:t>
    </dgm:pt>
    <dgm:pt modelId="{7DBE6503-B268-451C-B04E-B4F2EEB503A1}">
      <dgm:prSet/>
      <dgm:spPr/>
      <dgm:t>
        <a:bodyPr/>
        <a:lstStyle/>
        <a:p>
          <a:r>
            <a:rPr lang="en-US" dirty="0"/>
            <a:t>Set up pretend play scenarios (vet, grocery store, teacher)</a:t>
          </a:r>
        </a:p>
      </dgm:t>
    </dgm:pt>
    <dgm:pt modelId="{79B18700-0C7C-472C-B9D4-811B6FD7E130}" type="parTrans" cxnId="{A95928AA-02D5-4477-B9FB-8BD05F7A0DE4}">
      <dgm:prSet/>
      <dgm:spPr/>
      <dgm:t>
        <a:bodyPr/>
        <a:lstStyle/>
        <a:p>
          <a:endParaRPr lang="en-US"/>
        </a:p>
      </dgm:t>
    </dgm:pt>
    <dgm:pt modelId="{380DC6A7-D53A-4B0D-B3D4-E0EE782064D9}" type="sibTrans" cxnId="{A95928AA-02D5-4477-B9FB-8BD05F7A0DE4}">
      <dgm:prSet/>
      <dgm:spPr/>
      <dgm:t>
        <a:bodyPr/>
        <a:lstStyle/>
        <a:p>
          <a:endParaRPr lang="en-US"/>
        </a:p>
      </dgm:t>
    </dgm:pt>
    <dgm:pt modelId="{7925E97F-6D57-493D-9150-669C3DCD0E50}" type="pres">
      <dgm:prSet presAssocID="{895E043B-E389-453B-B8F7-DAAF145D7035}" presName="vert0" presStyleCnt="0">
        <dgm:presLayoutVars>
          <dgm:dir/>
          <dgm:animOne val="branch"/>
          <dgm:animLvl val="lvl"/>
        </dgm:presLayoutVars>
      </dgm:prSet>
      <dgm:spPr/>
    </dgm:pt>
    <dgm:pt modelId="{FE4351FC-646C-4F2E-851F-BEB99D7C9F5A}" type="pres">
      <dgm:prSet presAssocID="{CFA7E123-44AE-4C4F-A896-E31F67F0450F}" presName="thickLine" presStyleLbl="alignNode1" presStyleIdx="0" presStyleCnt="10"/>
      <dgm:spPr/>
    </dgm:pt>
    <dgm:pt modelId="{433E2EB0-7238-44AD-B729-D4BB439A8FF8}" type="pres">
      <dgm:prSet presAssocID="{CFA7E123-44AE-4C4F-A896-E31F67F0450F}" presName="horz1" presStyleCnt="0"/>
      <dgm:spPr/>
    </dgm:pt>
    <dgm:pt modelId="{B4AE5213-B7F8-449D-9867-F4ABFF63917B}" type="pres">
      <dgm:prSet presAssocID="{CFA7E123-44AE-4C4F-A896-E31F67F0450F}" presName="tx1" presStyleLbl="revTx" presStyleIdx="0" presStyleCnt="10"/>
      <dgm:spPr/>
    </dgm:pt>
    <dgm:pt modelId="{4BDF477D-D510-4A7E-9338-F5BDC28CC80D}" type="pres">
      <dgm:prSet presAssocID="{CFA7E123-44AE-4C4F-A896-E31F67F0450F}" presName="vert1" presStyleCnt="0"/>
      <dgm:spPr/>
    </dgm:pt>
    <dgm:pt modelId="{CBBDF345-EB21-4C8A-AF6E-2C23E52E490E}" type="pres">
      <dgm:prSet presAssocID="{B8C7A290-6A8D-4B8C-9514-8071F522A862}" presName="thickLine" presStyleLbl="alignNode1" presStyleIdx="1" presStyleCnt="10"/>
      <dgm:spPr/>
    </dgm:pt>
    <dgm:pt modelId="{5FC1E092-A5CA-4E2A-A796-F3A940520FF0}" type="pres">
      <dgm:prSet presAssocID="{B8C7A290-6A8D-4B8C-9514-8071F522A862}" presName="horz1" presStyleCnt="0"/>
      <dgm:spPr/>
    </dgm:pt>
    <dgm:pt modelId="{BB550D57-A3A0-4046-9ED7-370AFE6300D0}" type="pres">
      <dgm:prSet presAssocID="{B8C7A290-6A8D-4B8C-9514-8071F522A862}" presName="tx1" presStyleLbl="revTx" presStyleIdx="1" presStyleCnt="10"/>
      <dgm:spPr/>
    </dgm:pt>
    <dgm:pt modelId="{BD977E98-A7C0-4AEB-ACC2-F2532B748B97}" type="pres">
      <dgm:prSet presAssocID="{B8C7A290-6A8D-4B8C-9514-8071F522A862}" presName="vert1" presStyleCnt="0"/>
      <dgm:spPr/>
    </dgm:pt>
    <dgm:pt modelId="{D7CBA061-F287-4F9D-AD8F-A444C0464F32}" type="pres">
      <dgm:prSet presAssocID="{4B25CD7C-0F47-4734-A475-E6CEFD41460A}" presName="thickLine" presStyleLbl="alignNode1" presStyleIdx="2" presStyleCnt="10"/>
      <dgm:spPr/>
    </dgm:pt>
    <dgm:pt modelId="{2C6BE7D6-F2EE-48BC-B00C-D9F782D68F44}" type="pres">
      <dgm:prSet presAssocID="{4B25CD7C-0F47-4734-A475-E6CEFD41460A}" presName="horz1" presStyleCnt="0"/>
      <dgm:spPr/>
    </dgm:pt>
    <dgm:pt modelId="{AF04DFF8-22F8-4593-93E0-F27476F889DA}" type="pres">
      <dgm:prSet presAssocID="{4B25CD7C-0F47-4734-A475-E6CEFD41460A}" presName="tx1" presStyleLbl="revTx" presStyleIdx="2" presStyleCnt="10"/>
      <dgm:spPr/>
    </dgm:pt>
    <dgm:pt modelId="{BD45133F-3D9F-4C96-90B9-C1678E2062D3}" type="pres">
      <dgm:prSet presAssocID="{4B25CD7C-0F47-4734-A475-E6CEFD41460A}" presName="vert1" presStyleCnt="0"/>
      <dgm:spPr/>
    </dgm:pt>
    <dgm:pt modelId="{F2DE0F72-0039-46E2-A51B-0A1134CF82E7}" type="pres">
      <dgm:prSet presAssocID="{FA75C692-03FA-44F0-8A5A-CE57C8CDA235}" presName="thickLine" presStyleLbl="alignNode1" presStyleIdx="3" presStyleCnt="10"/>
      <dgm:spPr/>
    </dgm:pt>
    <dgm:pt modelId="{AF8B2F0C-D728-435F-AAA8-90F5CDCD9813}" type="pres">
      <dgm:prSet presAssocID="{FA75C692-03FA-44F0-8A5A-CE57C8CDA235}" presName="horz1" presStyleCnt="0"/>
      <dgm:spPr/>
    </dgm:pt>
    <dgm:pt modelId="{35B6F510-99AA-4A3B-A5F9-F3D9AD4FD1BE}" type="pres">
      <dgm:prSet presAssocID="{FA75C692-03FA-44F0-8A5A-CE57C8CDA235}" presName="tx1" presStyleLbl="revTx" presStyleIdx="3" presStyleCnt="10"/>
      <dgm:spPr/>
    </dgm:pt>
    <dgm:pt modelId="{EA5E01CA-DA28-4D79-9290-B7288088CEA8}" type="pres">
      <dgm:prSet presAssocID="{FA75C692-03FA-44F0-8A5A-CE57C8CDA235}" presName="vert1" presStyleCnt="0"/>
      <dgm:spPr/>
    </dgm:pt>
    <dgm:pt modelId="{1F007DDF-FB32-4F39-8E90-65DADCE573D4}" type="pres">
      <dgm:prSet presAssocID="{0F2071BA-9A0B-48D4-96CD-A44ECC731FB1}" presName="thickLine" presStyleLbl="alignNode1" presStyleIdx="4" presStyleCnt="10"/>
      <dgm:spPr/>
    </dgm:pt>
    <dgm:pt modelId="{8EC8CD21-4EAB-4303-8F71-B16FB7FE280A}" type="pres">
      <dgm:prSet presAssocID="{0F2071BA-9A0B-48D4-96CD-A44ECC731FB1}" presName="horz1" presStyleCnt="0"/>
      <dgm:spPr/>
    </dgm:pt>
    <dgm:pt modelId="{DA0752D6-BF65-4B74-85C8-7624EC3A9887}" type="pres">
      <dgm:prSet presAssocID="{0F2071BA-9A0B-48D4-96CD-A44ECC731FB1}" presName="tx1" presStyleLbl="revTx" presStyleIdx="4" presStyleCnt="10"/>
      <dgm:spPr/>
    </dgm:pt>
    <dgm:pt modelId="{99676236-8A11-46D7-B0E0-C948AE2DFA31}" type="pres">
      <dgm:prSet presAssocID="{0F2071BA-9A0B-48D4-96CD-A44ECC731FB1}" presName="vert1" presStyleCnt="0"/>
      <dgm:spPr/>
    </dgm:pt>
    <dgm:pt modelId="{0A690586-2BC6-4283-B105-F1CD77F22117}" type="pres">
      <dgm:prSet presAssocID="{C1738F3A-5B55-4EBC-A541-875D128A30F0}" presName="thickLine" presStyleLbl="alignNode1" presStyleIdx="5" presStyleCnt="10"/>
      <dgm:spPr/>
    </dgm:pt>
    <dgm:pt modelId="{99A236C2-6497-4848-A0ED-07A50C7BDF10}" type="pres">
      <dgm:prSet presAssocID="{C1738F3A-5B55-4EBC-A541-875D128A30F0}" presName="horz1" presStyleCnt="0"/>
      <dgm:spPr/>
    </dgm:pt>
    <dgm:pt modelId="{EF22D0FF-E044-4A24-A4DF-569E41329F4F}" type="pres">
      <dgm:prSet presAssocID="{C1738F3A-5B55-4EBC-A541-875D128A30F0}" presName="tx1" presStyleLbl="revTx" presStyleIdx="5" presStyleCnt="10"/>
      <dgm:spPr/>
    </dgm:pt>
    <dgm:pt modelId="{E35ECEBB-3502-42E8-BAB5-C2FC201426D4}" type="pres">
      <dgm:prSet presAssocID="{C1738F3A-5B55-4EBC-A541-875D128A30F0}" presName="vert1" presStyleCnt="0"/>
      <dgm:spPr/>
    </dgm:pt>
    <dgm:pt modelId="{9C3F5BFD-880F-43A5-9082-2543472AA562}" type="pres">
      <dgm:prSet presAssocID="{57E360BA-7543-4A42-9945-6CEBAC34D1C6}" presName="thickLine" presStyleLbl="alignNode1" presStyleIdx="6" presStyleCnt="10"/>
      <dgm:spPr/>
    </dgm:pt>
    <dgm:pt modelId="{D7C453CE-FE2B-4CCF-8DDA-A3017DAFA6C9}" type="pres">
      <dgm:prSet presAssocID="{57E360BA-7543-4A42-9945-6CEBAC34D1C6}" presName="horz1" presStyleCnt="0"/>
      <dgm:spPr/>
    </dgm:pt>
    <dgm:pt modelId="{7143CC09-9829-456D-908A-CB6DDB9D4FFB}" type="pres">
      <dgm:prSet presAssocID="{57E360BA-7543-4A42-9945-6CEBAC34D1C6}" presName="tx1" presStyleLbl="revTx" presStyleIdx="6" presStyleCnt="10"/>
      <dgm:spPr/>
    </dgm:pt>
    <dgm:pt modelId="{3FC69271-09A6-4E5E-8EC4-823448C14E8D}" type="pres">
      <dgm:prSet presAssocID="{57E360BA-7543-4A42-9945-6CEBAC34D1C6}" presName="vert1" presStyleCnt="0"/>
      <dgm:spPr/>
    </dgm:pt>
    <dgm:pt modelId="{01265C3D-8259-4452-9380-5C9711CCB6F1}" type="pres">
      <dgm:prSet presAssocID="{4EA631AF-3DF1-4971-B9F4-0D40879F79BD}" presName="thickLine" presStyleLbl="alignNode1" presStyleIdx="7" presStyleCnt="10"/>
      <dgm:spPr/>
    </dgm:pt>
    <dgm:pt modelId="{751B62B1-C1FF-48F9-AA2F-5EF4BE8F4C26}" type="pres">
      <dgm:prSet presAssocID="{4EA631AF-3DF1-4971-B9F4-0D40879F79BD}" presName="horz1" presStyleCnt="0"/>
      <dgm:spPr/>
    </dgm:pt>
    <dgm:pt modelId="{9AB191B3-3AF2-41F6-834F-8EF69219F024}" type="pres">
      <dgm:prSet presAssocID="{4EA631AF-3DF1-4971-B9F4-0D40879F79BD}" presName="tx1" presStyleLbl="revTx" presStyleIdx="7" presStyleCnt="10"/>
      <dgm:spPr/>
    </dgm:pt>
    <dgm:pt modelId="{1E456061-E54A-4BB3-90F5-280EADB86E62}" type="pres">
      <dgm:prSet presAssocID="{4EA631AF-3DF1-4971-B9F4-0D40879F79BD}" presName="vert1" presStyleCnt="0"/>
      <dgm:spPr/>
    </dgm:pt>
    <dgm:pt modelId="{93764836-B52F-4233-974A-B5BA6906E495}" type="pres">
      <dgm:prSet presAssocID="{AB817188-D7F2-4A9B-952E-C38244F296C6}" presName="thickLine" presStyleLbl="alignNode1" presStyleIdx="8" presStyleCnt="10"/>
      <dgm:spPr/>
    </dgm:pt>
    <dgm:pt modelId="{75D95B63-FEDF-4C44-A457-F2EB40F8AF38}" type="pres">
      <dgm:prSet presAssocID="{AB817188-D7F2-4A9B-952E-C38244F296C6}" presName="horz1" presStyleCnt="0"/>
      <dgm:spPr/>
    </dgm:pt>
    <dgm:pt modelId="{E751BEC0-D5E5-4074-8473-91CE72EE1430}" type="pres">
      <dgm:prSet presAssocID="{AB817188-D7F2-4A9B-952E-C38244F296C6}" presName="tx1" presStyleLbl="revTx" presStyleIdx="8" presStyleCnt="10"/>
      <dgm:spPr/>
    </dgm:pt>
    <dgm:pt modelId="{2869CE28-6853-4997-9AD9-6A84B5C08ACA}" type="pres">
      <dgm:prSet presAssocID="{AB817188-D7F2-4A9B-952E-C38244F296C6}" presName="vert1" presStyleCnt="0"/>
      <dgm:spPr/>
    </dgm:pt>
    <dgm:pt modelId="{FA0170B9-D05C-4784-93E4-1E626A3FAB48}" type="pres">
      <dgm:prSet presAssocID="{7DBE6503-B268-451C-B04E-B4F2EEB503A1}" presName="thickLine" presStyleLbl="alignNode1" presStyleIdx="9" presStyleCnt="10"/>
      <dgm:spPr/>
    </dgm:pt>
    <dgm:pt modelId="{DCFE660F-914C-4F74-8DDA-870A95379B85}" type="pres">
      <dgm:prSet presAssocID="{7DBE6503-B268-451C-B04E-B4F2EEB503A1}" presName="horz1" presStyleCnt="0"/>
      <dgm:spPr/>
    </dgm:pt>
    <dgm:pt modelId="{B8CD028F-F9B3-4D37-A7B8-D25A9DAB3AD6}" type="pres">
      <dgm:prSet presAssocID="{7DBE6503-B268-451C-B04E-B4F2EEB503A1}" presName="tx1" presStyleLbl="revTx" presStyleIdx="9" presStyleCnt="10"/>
      <dgm:spPr/>
    </dgm:pt>
    <dgm:pt modelId="{50ECD214-4217-4345-B90D-5D2C2A6562B4}" type="pres">
      <dgm:prSet presAssocID="{7DBE6503-B268-451C-B04E-B4F2EEB503A1}" presName="vert1" presStyleCnt="0"/>
      <dgm:spPr/>
    </dgm:pt>
  </dgm:ptLst>
  <dgm:cxnLst>
    <dgm:cxn modelId="{E61C9204-DE20-4A0A-A41C-45578191AEC3}" type="presOf" srcId="{AB817188-D7F2-4A9B-952E-C38244F296C6}" destId="{E751BEC0-D5E5-4074-8473-91CE72EE1430}" srcOrd="0" destOrd="0" presId="urn:microsoft.com/office/officeart/2008/layout/LinedList"/>
    <dgm:cxn modelId="{9E236C16-99CD-449A-992C-83435392D1C9}" srcId="{895E043B-E389-453B-B8F7-DAAF145D7035}" destId="{4EA631AF-3DF1-4971-B9F4-0D40879F79BD}" srcOrd="7" destOrd="0" parTransId="{42AA9F85-4A14-4EFE-92D3-E60541421E1D}" sibTransId="{6534A1E7-D675-4CB6-AADF-1F24D0BE6A12}"/>
    <dgm:cxn modelId="{13DDBD18-44FC-43F6-99B8-3E13E8F32D93}" type="presOf" srcId="{CFA7E123-44AE-4C4F-A896-E31F67F0450F}" destId="{B4AE5213-B7F8-449D-9867-F4ABFF63917B}" srcOrd="0" destOrd="0" presId="urn:microsoft.com/office/officeart/2008/layout/LinedList"/>
    <dgm:cxn modelId="{147CAE1C-5649-400D-B885-DD995BBD850C}" srcId="{895E043B-E389-453B-B8F7-DAAF145D7035}" destId="{B8C7A290-6A8D-4B8C-9514-8071F522A862}" srcOrd="1" destOrd="0" parTransId="{3471DA7A-4DB3-49C5-AA89-C8179D3F146B}" sibTransId="{0779F2EA-1B87-4E39-B482-ABB1D04A76F3}"/>
    <dgm:cxn modelId="{5085103A-093D-48A0-A321-DFC9C690109F}" type="presOf" srcId="{57E360BA-7543-4A42-9945-6CEBAC34D1C6}" destId="{7143CC09-9829-456D-908A-CB6DDB9D4FFB}" srcOrd="0" destOrd="0" presId="urn:microsoft.com/office/officeart/2008/layout/LinedList"/>
    <dgm:cxn modelId="{8899A95B-8E32-4C30-BDB2-394E21F7E18A}" type="presOf" srcId="{B8C7A290-6A8D-4B8C-9514-8071F522A862}" destId="{BB550D57-A3A0-4046-9ED7-370AFE6300D0}" srcOrd="0" destOrd="0" presId="urn:microsoft.com/office/officeart/2008/layout/LinedList"/>
    <dgm:cxn modelId="{06D05448-F4C9-44B6-B2D9-83D841B6B704}" type="presOf" srcId="{4EA631AF-3DF1-4971-B9F4-0D40879F79BD}" destId="{9AB191B3-3AF2-41F6-834F-8EF69219F024}" srcOrd="0" destOrd="0" presId="urn:microsoft.com/office/officeart/2008/layout/LinedList"/>
    <dgm:cxn modelId="{A364DD68-6B17-4639-B6A5-02150EFC61E1}" srcId="{895E043B-E389-453B-B8F7-DAAF145D7035}" destId="{FA75C692-03FA-44F0-8A5A-CE57C8CDA235}" srcOrd="3" destOrd="0" parTransId="{A6E97E13-A1FD-475E-A059-0B28F1D20E5C}" sibTransId="{407D255B-96F4-4A90-9F17-7850852A5488}"/>
    <dgm:cxn modelId="{ECFF0153-70C5-495B-BBDC-1A9E3A9BF341}" srcId="{895E043B-E389-453B-B8F7-DAAF145D7035}" destId="{57E360BA-7543-4A42-9945-6CEBAC34D1C6}" srcOrd="6" destOrd="0" parTransId="{4FF2E6FF-7213-460A-B133-A67370524133}" sibTransId="{E1F2ED16-2570-4695-992F-D49EFFEDEC20}"/>
    <dgm:cxn modelId="{7885C97E-0957-4155-8E7D-F65605BB65F8}" type="presOf" srcId="{C1738F3A-5B55-4EBC-A541-875D128A30F0}" destId="{EF22D0FF-E044-4A24-A4DF-569E41329F4F}" srcOrd="0" destOrd="0" presId="urn:microsoft.com/office/officeart/2008/layout/LinedList"/>
    <dgm:cxn modelId="{9F78F184-82EB-4C85-8004-BB5F95F77A2D}" type="presOf" srcId="{FA75C692-03FA-44F0-8A5A-CE57C8CDA235}" destId="{35B6F510-99AA-4A3B-A5F9-F3D9AD4FD1BE}" srcOrd="0" destOrd="0" presId="urn:microsoft.com/office/officeart/2008/layout/LinedList"/>
    <dgm:cxn modelId="{787CCA9D-A2C0-4DEF-8DAD-08D426C479DB}" srcId="{895E043B-E389-453B-B8F7-DAAF145D7035}" destId="{C1738F3A-5B55-4EBC-A541-875D128A30F0}" srcOrd="5" destOrd="0" parTransId="{8E059A71-BB02-4454-AB28-36B42B07188A}" sibTransId="{19F96A3E-326C-44D8-A256-E24960FC950D}"/>
    <dgm:cxn modelId="{A95928AA-02D5-4477-B9FB-8BD05F7A0DE4}" srcId="{895E043B-E389-453B-B8F7-DAAF145D7035}" destId="{7DBE6503-B268-451C-B04E-B4F2EEB503A1}" srcOrd="9" destOrd="0" parTransId="{79B18700-0C7C-472C-B9D4-811B6FD7E130}" sibTransId="{380DC6A7-D53A-4B0D-B3D4-E0EE782064D9}"/>
    <dgm:cxn modelId="{163883B8-4CAC-4A35-8732-01E94B9FAF83}" type="presOf" srcId="{895E043B-E389-453B-B8F7-DAAF145D7035}" destId="{7925E97F-6D57-493D-9150-669C3DCD0E50}" srcOrd="0" destOrd="0" presId="urn:microsoft.com/office/officeart/2008/layout/LinedList"/>
    <dgm:cxn modelId="{FADB14C1-EAA2-4EF1-9FF3-1BE026B4B4A8}" srcId="{895E043B-E389-453B-B8F7-DAAF145D7035}" destId="{0F2071BA-9A0B-48D4-96CD-A44ECC731FB1}" srcOrd="4" destOrd="0" parTransId="{32C86EE4-A747-49C4-B3B8-791751E8BEDE}" sibTransId="{21D6E831-53E0-49B9-BED7-7609CC9C5F45}"/>
    <dgm:cxn modelId="{1E6942CA-612A-4FB7-878B-4D8F117891E8}" type="presOf" srcId="{0F2071BA-9A0B-48D4-96CD-A44ECC731FB1}" destId="{DA0752D6-BF65-4B74-85C8-7624EC3A9887}" srcOrd="0" destOrd="0" presId="urn:microsoft.com/office/officeart/2008/layout/LinedList"/>
    <dgm:cxn modelId="{E198D6DE-3E46-44DB-BAE7-A80E9FE90EC3}" srcId="{895E043B-E389-453B-B8F7-DAAF145D7035}" destId="{AB817188-D7F2-4A9B-952E-C38244F296C6}" srcOrd="8" destOrd="0" parTransId="{B1C45DDA-5737-4BA3-9281-A4D869C01A5C}" sibTransId="{2DBA6979-8836-43CD-B65C-EFC4C6C30D50}"/>
    <dgm:cxn modelId="{B5EFD5E7-9E06-4544-A8D6-92E430E8C6B0}" type="presOf" srcId="{7DBE6503-B268-451C-B04E-B4F2EEB503A1}" destId="{B8CD028F-F9B3-4D37-A7B8-D25A9DAB3AD6}" srcOrd="0" destOrd="0" presId="urn:microsoft.com/office/officeart/2008/layout/LinedList"/>
    <dgm:cxn modelId="{285566EB-B5DF-4426-80BF-420F7D44CA4B}" srcId="{895E043B-E389-453B-B8F7-DAAF145D7035}" destId="{CFA7E123-44AE-4C4F-A896-E31F67F0450F}" srcOrd="0" destOrd="0" parTransId="{074AA509-C375-44C3-A417-1F1D210CA110}" sibTransId="{0CE6441B-C8C7-4DDB-B547-009821D80DF2}"/>
    <dgm:cxn modelId="{10A4CCF5-2D1E-4F68-BCA4-17572FDCEAF4}" type="presOf" srcId="{4B25CD7C-0F47-4734-A475-E6CEFD41460A}" destId="{AF04DFF8-22F8-4593-93E0-F27476F889DA}" srcOrd="0" destOrd="0" presId="urn:microsoft.com/office/officeart/2008/layout/LinedList"/>
    <dgm:cxn modelId="{CFF236FE-6F95-4E6C-A607-2BE3685CADD1}" srcId="{895E043B-E389-453B-B8F7-DAAF145D7035}" destId="{4B25CD7C-0F47-4734-A475-E6CEFD41460A}" srcOrd="2" destOrd="0" parTransId="{2C13A13B-6B86-415D-8206-B3EFDD8662FF}" sibTransId="{C1273518-47D2-4DC3-B905-CA53A26C7F11}"/>
    <dgm:cxn modelId="{DD2BBB94-2D4E-49C2-AAF7-7E7C8DE4E741}" type="presParOf" srcId="{7925E97F-6D57-493D-9150-669C3DCD0E50}" destId="{FE4351FC-646C-4F2E-851F-BEB99D7C9F5A}" srcOrd="0" destOrd="0" presId="urn:microsoft.com/office/officeart/2008/layout/LinedList"/>
    <dgm:cxn modelId="{291537E4-EF1C-4942-9088-1D4CD4161D3A}" type="presParOf" srcId="{7925E97F-6D57-493D-9150-669C3DCD0E50}" destId="{433E2EB0-7238-44AD-B729-D4BB439A8FF8}" srcOrd="1" destOrd="0" presId="urn:microsoft.com/office/officeart/2008/layout/LinedList"/>
    <dgm:cxn modelId="{77DEB9FF-0285-4F9C-958E-E0D55C71D08F}" type="presParOf" srcId="{433E2EB0-7238-44AD-B729-D4BB439A8FF8}" destId="{B4AE5213-B7F8-449D-9867-F4ABFF63917B}" srcOrd="0" destOrd="0" presId="urn:microsoft.com/office/officeart/2008/layout/LinedList"/>
    <dgm:cxn modelId="{6B5C3DD9-4E33-4AEF-8627-5EE109CA36AC}" type="presParOf" srcId="{433E2EB0-7238-44AD-B729-D4BB439A8FF8}" destId="{4BDF477D-D510-4A7E-9338-F5BDC28CC80D}" srcOrd="1" destOrd="0" presId="urn:microsoft.com/office/officeart/2008/layout/LinedList"/>
    <dgm:cxn modelId="{62B48239-6E9A-41B1-88DF-6F34EE2A9D2B}" type="presParOf" srcId="{7925E97F-6D57-493D-9150-669C3DCD0E50}" destId="{CBBDF345-EB21-4C8A-AF6E-2C23E52E490E}" srcOrd="2" destOrd="0" presId="urn:microsoft.com/office/officeart/2008/layout/LinedList"/>
    <dgm:cxn modelId="{E8F1FF0B-22B6-4E00-B96B-70BF0935C794}" type="presParOf" srcId="{7925E97F-6D57-493D-9150-669C3DCD0E50}" destId="{5FC1E092-A5CA-4E2A-A796-F3A940520FF0}" srcOrd="3" destOrd="0" presId="urn:microsoft.com/office/officeart/2008/layout/LinedList"/>
    <dgm:cxn modelId="{0F15ED4A-2E3A-49EC-940A-65516807D9D4}" type="presParOf" srcId="{5FC1E092-A5CA-4E2A-A796-F3A940520FF0}" destId="{BB550D57-A3A0-4046-9ED7-370AFE6300D0}" srcOrd="0" destOrd="0" presId="urn:microsoft.com/office/officeart/2008/layout/LinedList"/>
    <dgm:cxn modelId="{F257C7FA-44FE-42EA-8D88-8269BEADE7E2}" type="presParOf" srcId="{5FC1E092-A5CA-4E2A-A796-F3A940520FF0}" destId="{BD977E98-A7C0-4AEB-ACC2-F2532B748B97}" srcOrd="1" destOrd="0" presId="urn:microsoft.com/office/officeart/2008/layout/LinedList"/>
    <dgm:cxn modelId="{0855EB12-5161-42CA-BCDE-B17D027ED22A}" type="presParOf" srcId="{7925E97F-6D57-493D-9150-669C3DCD0E50}" destId="{D7CBA061-F287-4F9D-AD8F-A444C0464F32}" srcOrd="4" destOrd="0" presId="urn:microsoft.com/office/officeart/2008/layout/LinedList"/>
    <dgm:cxn modelId="{1E8B030D-9104-4BE3-8A88-047F1AA21780}" type="presParOf" srcId="{7925E97F-6D57-493D-9150-669C3DCD0E50}" destId="{2C6BE7D6-F2EE-48BC-B00C-D9F782D68F44}" srcOrd="5" destOrd="0" presId="urn:microsoft.com/office/officeart/2008/layout/LinedList"/>
    <dgm:cxn modelId="{1C916218-1375-4846-A7EF-AF2462183A00}" type="presParOf" srcId="{2C6BE7D6-F2EE-48BC-B00C-D9F782D68F44}" destId="{AF04DFF8-22F8-4593-93E0-F27476F889DA}" srcOrd="0" destOrd="0" presId="urn:microsoft.com/office/officeart/2008/layout/LinedList"/>
    <dgm:cxn modelId="{EABC2340-3CFE-4C25-9723-D6C01B2F459B}" type="presParOf" srcId="{2C6BE7D6-F2EE-48BC-B00C-D9F782D68F44}" destId="{BD45133F-3D9F-4C96-90B9-C1678E2062D3}" srcOrd="1" destOrd="0" presId="urn:microsoft.com/office/officeart/2008/layout/LinedList"/>
    <dgm:cxn modelId="{0B0DF325-4FAC-4AA9-9AF9-855669018A54}" type="presParOf" srcId="{7925E97F-6D57-493D-9150-669C3DCD0E50}" destId="{F2DE0F72-0039-46E2-A51B-0A1134CF82E7}" srcOrd="6" destOrd="0" presId="urn:microsoft.com/office/officeart/2008/layout/LinedList"/>
    <dgm:cxn modelId="{4E6E14E0-6ADE-42B0-8260-35B119DCFEF1}" type="presParOf" srcId="{7925E97F-6D57-493D-9150-669C3DCD0E50}" destId="{AF8B2F0C-D728-435F-AAA8-90F5CDCD9813}" srcOrd="7" destOrd="0" presId="urn:microsoft.com/office/officeart/2008/layout/LinedList"/>
    <dgm:cxn modelId="{EC2A80BF-FC2E-49BE-8554-BE2EC6893F09}" type="presParOf" srcId="{AF8B2F0C-D728-435F-AAA8-90F5CDCD9813}" destId="{35B6F510-99AA-4A3B-A5F9-F3D9AD4FD1BE}" srcOrd="0" destOrd="0" presId="urn:microsoft.com/office/officeart/2008/layout/LinedList"/>
    <dgm:cxn modelId="{39A2996B-4A78-4A83-9D8F-D2A2244C8839}" type="presParOf" srcId="{AF8B2F0C-D728-435F-AAA8-90F5CDCD9813}" destId="{EA5E01CA-DA28-4D79-9290-B7288088CEA8}" srcOrd="1" destOrd="0" presId="urn:microsoft.com/office/officeart/2008/layout/LinedList"/>
    <dgm:cxn modelId="{D93C16DD-50DB-4A74-85E7-40354AE8FB34}" type="presParOf" srcId="{7925E97F-6D57-493D-9150-669C3DCD0E50}" destId="{1F007DDF-FB32-4F39-8E90-65DADCE573D4}" srcOrd="8" destOrd="0" presId="urn:microsoft.com/office/officeart/2008/layout/LinedList"/>
    <dgm:cxn modelId="{B5ECAFE1-5E58-4230-B9D4-7A02E01DCCA2}" type="presParOf" srcId="{7925E97F-6D57-493D-9150-669C3DCD0E50}" destId="{8EC8CD21-4EAB-4303-8F71-B16FB7FE280A}" srcOrd="9" destOrd="0" presId="urn:microsoft.com/office/officeart/2008/layout/LinedList"/>
    <dgm:cxn modelId="{6202A347-6FD9-4F50-9D13-5E950581DA2A}" type="presParOf" srcId="{8EC8CD21-4EAB-4303-8F71-B16FB7FE280A}" destId="{DA0752D6-BF65-4B74-85C8-7624EC3A9887}" srcOrd="0" destOrd="0" presId="urn:microsoft.com/office/officeart/2008/layout/LinedList"/>
    <dgm:cxn modelId="{04B152EC-6412-47AB-97C0-C2ACD7FF41BA}" type="presParOf" srcId="{8EC8CD21-4EAB-4303-8F71-B16FB7FE280A}" destId="{99676236-8A11-46D7-B0E0-C948AE2DFA31}" srcOrd="1" destOrd="0" presId="urn:microsoft.com/office/officeart/2008/layout/LinedList"/>
    <dgm:cxn modelId="{87C66FF9-F263-404B-994D-CD0710FFD3F1}" type="presParOf" srcId="{7925E97F-6D57-493D-9150-669C3DCD0E50}" destId="{0A690586-2BC6-4283-B105-F1CD77F22117}" srcOrd="10" destOrd="0" presId="urn:microsoft.com/office/officeart/2008/layout/LinedList"/>
    <dgm:cxn modelId="{BABAD7E5-658A-4B8F-8B07-E196F8027D02}" type="presParOf" srcId="{7925E97F-6D57-493D-9150-669C3DCD0E50}" destId="{99A236C2-6497-4848-A0ED-07A50C7BDF10}" srcOrd="11" destOrd="0" presId="urn:microsoft.com/office/officeart/2008/layout/LinedList"/>
    <dgm:cxn modelId="{B16ED1C9-AAB5-4102-B143-6628BA36B27D}" type="presParOf" srcId="{99A236C2-6497-4848-A0ED-07A50C7BDF10}" destId="{EF22D0FF-E044-4A24-A4DF-569E41329F4F}" srcOrd="0" destOrd="0" presId="urn:microsoft.com/office/officeart/2008/layout/LinedList"/>
    <dgm:cxn modelId="{139BBC8E-A19C-4314-95E0-740CCC3BB1A5}" type="presParOf" srcId="{99A236C2-6497-4848-A0ED-07A50C7BDF10}" destId="{E35ECEBB-3502-42E8-BAB5-C2FC201426D4}" srcOrd="1" destOrd="0" presId="urn:microsoft.com/office/officeart/2008/layout/LinedList"/>
    <dgm:cxn modelId="{B7320A90-86ED-46F8-822F-AD0114A96BE3}" type="presParOf" srcId="{7925E97F-6D57-493D-9150-669C3DCD0E50}" destId="{9C3F5BFD-880F-43A5-9082-2543472AA562}" srcOrd="12" destOrd="0" presId="urn:microsoft.com/office/officeart/2008/layout/LinedList"/>
    <dgm:cxn modelId="{ACDCFDDD-824A-4C5F-BC44-F85D2C9029D6}" type="presParOf" srcId="{7925E97F-6D57-493D-9150-669C3DCD0E50}" destId="{D7C453CE-FE2B-4CCF-8DDA-A3017DAFA6C9}" srcOrd="13" destOrd="0" presId="urn:microsoft.com/office/officeart/2008/layout/LinedList"/>
    <dgm:cxn modelId="{5E20412B-14CF-423E-A662-5C9A5FC7935E}" type="presParOf" srcId="{D7C453CE-FE2B-4CCF-8DDA-A3017DAFA6C9}" destId="{7143CC09-9829-456D-908A-CB6DDB9D4FFB}" srcOrd="0" destOrd="0" presId="urn:microsoft.com/office/officeart/2008/layout/LinedList"/>
    <dgm:cxn modelId="{4597FCC7-3AAD-4C32-9032-6CFB0CA40F6B}" type="presParOf" srcId="{D7C453CE-FE2B-4CCF-8DDA-A3017DAFA6C9}" destId="{3FC69271-09A6-4E5E-8EC4-823448C14E8D}" srcOrd="1" destOrd="0" presId="urn:microsoft.com/office/officeart/2008/layout/LinedList"/>
    <dgm:cxn modelId="{E1B1C570-EA95-4669-8DA3-96F9A0AE42FD}" type="presParOf" srcId="{7925E97F-6D57-493D-9150-669C3DCD0E50}" destId="{01265C3D-8259-4452-9380-5C9711CCB6F1}" srcOrd="14" destOrd="0" presId="urn:microsoft.com/office/officeart/2008/layout/LinedList"/>
    <dgm:cxn modelId="{0DC42DEC-3863-4034-B7D3-5B5AE10868F8}" type="presParOf" srcId="{7925E97F-6D57-493D-9150-669C3DCD0E50}" destId="{751B62B1-C1FF-48F9-AA2F-5EF4BE8F4C26}" srcOrd="15" destOrd="0" presId="urn:microsoft.com/office/officeart/2008/layout/LinedList"/>
    <dgm:cxn modelId="{3261D05F-217D-4485-9B22-779917CA6EA4}" type="presParOf" srcId="{751B62B1-C1FF-48F9-AA2F-5EF4BE8F4C26}" destId="{9AB191B3-3AF2-41F6-834F-8EF69219F024}" srcOrd="0" destOrd="0" presId="urn:microsoft.com/office/officeart/2008/layout/LinedList"/>
    <dgm:cxn modelId="{3DE33AB5-962B-441E-826C-2994ED536F5C}" type="presParOf" srcId="{751B62B1-C1FF-48F9-AA2F-5EF4BE8F4C26}" destId="{1E456061-E54A-4BB3-90F5-280EADB86E62}" srcOrd="1" destOrd="0" presId="urn:microsoft.com/office/officeart/2008/layout/LinedList"/>
    <dgm:cxn modelId="{9FF277E0-DD92-4653-A171-A798DFF6B129}" type="presParOf" srcId="{7925E97F-6D57-493D-9150-669C3DCD0E50}" destId="{93764836-B52F-4233-974A-B5BA6906E495}" srcOrd="16" destOrd="0" presId="urn:microsoft.com/office/officeart/2008/layout/LinedList"/>
    <dgm:cxn modelId="{685C82FC-9E6E-4B65-94A0-AA14A0FB450F}" type="presParOf" srcId="{7925E97F-6D57-493D-9150-669C3DCD0E50}" destId="{75D95B63-FEDF-4C44-A457-F2EB40F8AF38}" srcOrd="17" destOrd="0" presId="urn:microsoft.com/office/officeart/2008/layout/LinedList"/>
    <dgm:cxn modelId="{2893744B-C768-4B20-9B78-C1F5302D6B17}" type="presParOf" srcId="{75D95B63-FEDF-4C44-A457-F2EB40F8AF38}" destId="{E751BEC0-D5E5-4074-8473-91CE72EE1430}" srcOrd="0" destOrd="0" presId="urn:microsoft.com/office/officeart/2008/layout/LinedList"/>
    <dgm:cxn modelId="{D952F20A-4704-4445-AF73-DD4BD9BA950B}" type="presParOf" srcId="{75D95B63-FEDF-4C44-A457-F2EB40F8AF38}" destId="{2869CE28-6853-4997-9AD9-6A84B5C08ACA}" srcOrd="1" destOrd="0" presId="urn:microsoft.com/office/officeart/2008/layout/LinedList"/>
    <dgm:cxn modelId="{9CBFF909-5E45-46FA-AA41-124D558D8EF7}" type="presParOf" srcId="{7925E97F-6D57-493D-9150-669C3DCD0E50}" destId="{FA0170B9-D05C-4784-93E4-1E626A3FAB48}" srcOrd="18" destOrd="0" presId="urn:microsoft.com/office/officeart/2008/layout/LinedList"/>
    <dgm:cxn modelId="{3864E03C-5E9F-480D-BF5D-872AA7160D74}" type="presParOf" srcId="{7925E97F-6D57-493D-9150-669C3DCD0E50}" destId="{DCFE660F-914C-4F74-8DDA-870A95379B85}" srcOrd="19" destOrd="0" presId="urn:microsoft.com/office/officeart/2008/layout/LinedList"/>
    <dgm:cxn modelId="{3927B7F1-7717-49C9-AA2A-528AA1002030}" type="presParOf" srcId="{DCFE660F-914C-4F74-8DDA-870A95379B85}" destId="{B8CD028F-F9B3-4D37-A7B8-D25A9DAB3AD6}" srcOrd="0" destOrd="0" presId="urn:microsoft.com/office/officeart/2008/layout/LinedList"/>
    <dgm:cxn modelId="{91CAFEA0-564F-431B-89D2-E331C91D3847}" type="presParOf" srcId="{DCFE660F-914C-4F74-8DDA-870A95379B85}" destId="{50ECD214-4217-4345-B90D-5D2C2A6562B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3B7E5-2FB1-47A6-8CA9-AFD27E97E193}"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1D4AE6D8-FC5B-471B-88A7-CF4078DF990D}">
      <dgm:prSet/>
      <dgm:spPr/>
      <dgm:t>
        <a:bodyPr/>
        <a:lstStyle/>
        <a:p>
          <a:r>
            <a:rPr lang="en-US" dirty="0"/>
            <a:t>language difficulties </a:t>
          </a:r>
        </a:p>
      </dgm:t>
    </dgm:pt>
    <dgm:pt modelId="{5080E524-7275-4424-AA54-B1D27AF6C1EA}" type="parTrans" cxnId="{1C340CEE-627F-44AA-9865-8BD699E6A9A0}">
      <dgm:prSet/>
      <dgm:spPr/>
      <dgm:t>
        <a:bodyPr/>
        <a:lstStyle/>
        <a:p>
          <a:endParaRPr lang="en-US"/>
        </a:p>
      </dgm:t>
    </dgm:pt>
    <dgm:pt modelId="{7112334D-A491-4235-B15D-AC678FAE84EF}" type="sibTrans" cxnId="{1C340CEE-627F-44AA-9865-8BD699E6A9A0}">
      <dgm:prSet/>
      <dgm:spPr/>
      <dgm:t>
        <a:bodyPr/>
        <a:lstStyle/>
        <a:p>
          <a:endParaRPr lang="en-US"/>
        </a:p>
      </dgm:t>
    </dgm:pt>
    <dgm:pt modelId="{E35FDF01-7451-4B20-BE10-3E812B592496}">
      <dgm:prSet/>
      <dgm:spPr/>
      <dgm:t>
        <a:bodyPr/>
        <a:lstStyle/>
        <a:p>
          <a:r>
            <a:rPr lang="en-US" dirty="0"/>
            <a:t>limited coping or problem-solving skills </a:t>
          </a:r>
        </a:p>
      </dgm:t>
    </dgm:pt>
    <dgm:pt modelId="{F782A1BA-BDB5-45A8-ABCC-4A685A3015FB}" type="parTrans" cxnId="{FCBB5156-808F-4069-9EC4-DA5168B04FC0}">
      <dgm:prSet/>
      <dgm:spPr/>
      <dgm:t>
        <a:bodyPr/>
        <a:lstStyle/>
        <a:p>
          <a:endParaRPr lang="en-US"/>
        </a:p>
      </dgm:t>
    </dgm:pt>
    <dgm:pt modelId="{EDB68850-4F1D-45CA-9865-BFA99F19D4EA}" type="sibTrans" cxnId="{FCBB5156-808F-4069-9EC4-DA5168B04FC0}">
      <dgm:prSet/>
      <dgm:spPr/>
      <dgm:t>
        <a:bodyPr/>
        <a:lstStyle/>
        <a:p>
          <a:endParaRPr lang="en-US"/>
        </a:p>
      </dgm:t>
    </dgm:pt>
    <dgm:pt modelId="{9C081218-8EA0-4A76-B653-C700A3ABD0A8}">
      <dgm:prSet/>
      <dgm:spPr/>
      <dgm:t>
        <a:bodyPr/>
        <a:lstStyle/>
        <a:p>
          <a:r>
            <a:rPr lang="en-US" dirty="0"/>
            <a:t>inadequate social supports</a:t>
          </a:r>
        </a:p>
      </dgm:t>
    </dgm:pt>
    <dgm:pt modelId="{1BC5E49C-EA2E-44A9-B062-FAF0D11F46D6}" type="parTrans" cxnId="{944B8648-949F-4A4C-9E4E-8B7892BB1803}">
      <dgm:prSet/>
      <dgm:spPr/>
      <dgm:t>
        <a:bodyPr/>
        <a:lstStyle/>
        <a:p>
          <a:endParaRPr lang="en-US"/>
        </a:p>
      </dgm:t>
    </dgm:pt>
    <dgm:pt modelId="{8B8668EA-CB04-4C2C-9368-2B1BB5B4F1DD}" type="sibTrans" cxnId="{944B8648-949F-4A4C-9E4E-8B7892BB1803}">
      <dgm:prSet/>
      <dgm:spPr/>
      <dgm:t>
        <a:bodyPr/>
        <a:lstStyle/>
        <a:p>
          <a:endParaRPr lang="en-US"/>
        </a:p>
      </dgm:t>
    </dgm:pt>
    <dgm:pt modelId="{7EB34AE8-B0DE-4037-8E17-240397773E78}">
      <dgm:prSet/>
      <dgm:spPr/>
      <dgm:t>
        <a:bodyPr/>
        <a:lstStyle/>
        <a:p>
          <a:r>
            <a:rPr lang="en-US"/>
            <a:t>high rate of central nervous system impairment</a:t>
          </a:r>
        </a:p>
      </dgm:t>
    </dgm:pt>
    <dgm:pt modelId="{2D050B0B-F1F4-4FB9-BCF0-4DDB1E96D217}" type="parTrans" cxnId="{5E066044-6D06-4075-B3F0-EA8410103BF8}">
      <dgm:prSet/>
      <dgm:spPr/>
      <dgm:t>
        <a:bodyPr/>
        <a:lstStyle/>
        <a:p>
          <a:endParaRPr lang="en-US"/>
        </a:p>
      </dgm:t>
    </dgm:pt>
    <dgm:pt modelId="{604ED2C3-1F1C-429D-9BE2-5517477EBC25}" type="sibTrans" cxnId="{5E066044-6D06-4075-B3F0-EA8410103BF8}">
      <dgm:prSet/>
      <dgm:spPr/>
      <dgm:t>
        <a:bodyPr/>
        <a:lstStyle/>
        <a:p>
          <a:endParaRPr lang="en-US"/>
        </a:p>
      </dgm:t>
    </dgm:pt>
    <dgm:pt modelId="{0DCDDB95-98DD-4C1F-A570-4C5EFE96E192}">
      <dgm:prSet/>
      <dgm:spPr/>
      <dgm:t>
        <a:bodyPr/>
        <a:lstStyle/>
        <a:p>
          <a:r>
            <a:rPr lang="en-US" dirty="0"/>
            <a:t>Social rejection or stigmatization</a:t>
          </a:r>
        </a:p>
      </dgm:t>
    </dgm:pt>
    <dgm:pt modelId="{166D1E9A-FCA5-4078-9AFF-C6383074430E}" type="parTrans" cxnId="{73D16980-598E-4A2C-9671-CFA635085649}">
      <dgm:prSet/>
      <dgm:spPr/>
      <dgm:t>
        <a:bodyPr/>
        <a:lstStyle/>
        <a:p>
          <a:endParaRPr lang="en-US"/>
        </a:p>
      </dgm:t>
    </dgm:pt>
    <dgm:pt modelId="{411C7960-77D4-4F59-81BD-252C35B023EA}" type="sibTrans" cxnId="{73D16980-598E-4A2C-9671-CFA635085649}">
      <dgm:prSet/>
      <dgm:spPr/>
      <dgm:t>
        <a:bodyPr/>
        <a:lstStyle/>
        <a:p>
          <a:endParaRPr lang="en-US"/>
        </a:p>
      </dgm:t>
    </dgm:pt>
    <dgm:pt modelId="{81E343A0-8FA9-4714-B16A-43CB82A095D4}">
      <dgm:prSet/>
      <dgm:spPr/>
      <dgm:t>
        <a:bodyPr/>
        <a:lstStyle/>
        <a:p>
          <a:r>
            <a:rPr lang="en-US" dirty="0"/>
            <a:t>behavioral phenotypes associated with genetic conditions </a:t>
          </a:r>
        </a:p>
      </dgm:t>
    </dgm:pt>
    <dgm:pt modelId="{D07675CB-48A9-437F-9898-54FEAF794941}" type="parTrans" cxnId="{A15AF2AC-B2A5-4D2D-B1F3-7EE55DC10EDA}">
      <dgm:prSet/>
      <dgm:spPr/>
      <dgm:t>
        <a:bodyPr/>
        <a:lstStyle/>
        <a:p>
          <a:endParaRPr lang="en-US"/>
        </a:p>
      </dgm:t>
    </dgm:pt>
    <dgm:pt modelId="{830305F6-A3DD-44F1-A5B6-203558E96810}" type="sibTrans" cxnId="{A15AF2AC-B2A5-4D2D-B1F3-7EE55DC10EDA}">
      <dgm:prSet/>
      <dgm:spPr/>
      <dgm:t>
        <a:bodyPr/>
        <a:lstStyle/>
        <a:p>
          <a:endParaRPr lang="en-US"/>
        </a:p>
      </dgm:t>
    </dgm:pt>
    <dgm:pt modelId="{FEBF3FB1-4F88-4A18-85E3-DCACAA5D21F9}" type="pres">
      <dgm:prSet presAssocID="{3C73B7E5-2FB1-47A6-8CA9-AFD27E97E193}" presName="diagram" presStyleCnt="0">
        <dgm:presLayoutVars>
          <dgm:dir/>
          <dgm:resizeHandles val="exact"/>
        </dgm:presLayoutVars>
      </dgm:prSet>
      <dgm:spPr/>
    </dgm:pt>
    <dgm:pt modelId="{4037E116-652C-4B64-9FC1-AFA1FA5165BB}" type="pres">
      <dgm:prSet presAssocID="{1D4AE6D8-FC5B-471B-88A7-CF4078DF990D}" presName="node" presStyleLbl="node1" presStyleIdx="0" presStyleCnt="6">
        <dgm:presLayoutVars>
          <dgm:bulletEnabled val="1"/>
        </dgm:presLayoutVars>
      </dgm:prSet>
      <dgm:spPr/>
    </dgm:pt>
    <dgm:pt modelId="{5D8C2292-F6EC-4DB2-80AF-DAB7469A1B47}" type="pres">
      <dgm:prSet presAssocID="{7112334D-A491-4235-B15D-AC678FAE84EF}" presName="sibTrans" presStyleCnt="0"/>
      <dgm:spPr/>
    </dgm:pt>
    <dgm:pt modelId="{A5ADF23D-A716-47F1-856B-69A180BED068}" type="pres">
      <dgm:prSet presAssocID="{E35FDF01-7451-4B20-BE10-3E812B592496}" presName="node" presStyleLbl="node1" presStyleIdx="1" presStyleCnt="6">
        <dgm:presLayoutVars>
          <dgm:bulletEnabled val="1"/>
        </dgm:presLayoutVars>
      </dgm:prSet>
      <dgm:spPr/>
    </dgm:pt>
    <dgm:pt modelId="{C9D02B81-7CC5-4D25-8A95-EFB787BA81A0}" type="pres">
      <dgm:prSet presAssocID="{EDB68850-4F1D-45CA-9865-BFA99F19D4EA}" presName="sibTrans" presStyleCnt="0"/>
      <dgm:spPr/>
    </dgm:pt>
    <dgm:pt modelId="{EC78E2E6-2B77-46E3-9808-F557CED0F5DD}" type="pres">
      <dgm:prSet presAssocID="{9C081218-8EA0-4A76-B653-C700A3ABD0A8}" presName="node" presStyleLbl="node1" presStyleIdx="2" presStyleCnt="6">
        <dgm:presLayoutVars>
          <dgm:bulletEnabled val="1"/>
        </dgm:presLayoutVars>
      </dgm:prSet>
      <dgm:spPr/>
    </dgm:pt>
    <dgm:pt modelId="{9A122DEB-051D-4DDD-B41B-09BB52414E1F}" type="pres">
      <dgm:prSet presAssocID="{8B8668EA-CB04-4C2C-9368-2B1BB5B4F1DD}" presName="sibTrans" presStyleCnt="0"/>
      <dgm:spPr/>
    </dgm:pt>
    <dgm:pt modelId="{713E6FD4-F17D-4599-BC52-CFA3B1B02891}" type="pres">
      <dgm:prSet presAssocID="{7EB34AE8-B0DE-4037-8E17-240397773E78}" presName="node" presStyleLbl="node1" presStyleIdx="3" presStyleCnt="6">
        <dgm:presLayoutVars>
          <dgm:bulletEnabled val="1"/>
        </dgm:presLayoutVars>
      </dgm:prSet>
      <dgm:spPr/>
    </dgm:pt>
    <dgm:pt modelId="{C5974D5F-8662-4B70-81EA-00064E219209}" type="pres">
      <dgm:prSet presAssocID="{604ED2C3-1F1C-429D-9BE2-5517477EBC25}" presName="sibTrans" presStyleCnt="0"/>
      <dgm:spPr/>
    </dgm:pt>
    <dgm:pt modelId="{8747D879-8F00-4894-A2C1-BA8C6789F438}" type="pres">
      <dgm:prSet presAssocID="{0DCDDB95-98DD-4C1F-A570-4C5EFE96E192}" presName="node" presStyleLbl="node1" presStyleIdx="4" presStyleCnt="6">
        <dgm:presLayoutVars>
          <dgm:bulletEnabled val="1"/>
        </dgm:presLayoutVars>
      </dgm:prSet>
      <dgm:spPr/>
    </dgm:pt>
    <dgm:pt modelId="{C0D5DA5C-832E-4E4D-99CD-18F0FECCC382}" type="pres">
      <dgm:prSet presAssocID="{411C7960-77D4-4F59-81BD-252C35B023EA}" presName="sibTrans" presStyleCnt="0"/>
      <dgm:spPr/>
    </dgm:pt>
    <dgm:pt modelId="{24D70A9F-949E-44BC-A783-A17610738A4C}" type="pres">
      <dgm:prSet presAssocID="{81E343A0-8FA9-4714-B16A-43CB82A095D4}" presName="node" presStyleLbl="node1" presStyleIdx="5" presStyleCnt="6">
        <dgm:presLayoutVars>
          <dgm:bulletEnabled val="1"/>
        </dgm:presLayoutVars>
      </dgm:prSet>
      <dgm:spPr/>
    </dgm:pt>
  </dgm:ptLst>
  <dgm:cxnLst>
    <dgm:cxn modelId="{CF6BF70B-3CBE-4897-A0D1-34462DD066EA}" type="presOf" srcId="{81E343A0-8FA9-4714-B16A-43CB82A095D4}" destId="{24D70A9F-949E-44BC-A783-A17610738A4C}" srcOrd="0" destOrd="0" presId="urn:microsoft.com/office/officeart/2005/8/layout/default"/>
    <dgm:cxn modelId="{DD24E23B-B625-43C9-A6B8-CA040862A53E}" type="presOf" srcId="{3C73B7E5-2FB1-47A6-8CA9-AFD27E97E193}" destId="{FEBF3FB1-4F88-4A18-85E3-DCACAA5D21F9}" srcOrd="0" destOrd="0" presId="urn:microsoft.com/office/officeart/2005/8/layout/default"/>
    <dgm:cxn modelId="{5E066044-6D06-4075-B3F0-EA8410103BF8}" srcId="{3C73B7E5-2FB1-47A6-8CA9-AFD27E97E193}" destId="{7EB34AE8-B0DE-4037-8E17-240397773E78}" srcOrd="3" destOrd="0" parTransId="{2D050B0B-F1F4-4FB9-BCF0-4DDB1E96D217}" sibTransId="{604ED2C3-1F1C-429D-9BE2-5517477EBC25}"/>
    <dgm:cxn modelId="{944B8648-949F-4A4C-9E4E-8B7892BB1803}" srcId="{3C73B7E5-2FB1-47A6-8CA9-AFD27E97E193}" destId="{9C081218-8EA0-4A76-B653-C700A3ABD0A8}" srcOrd="2" destOrd="0" parTransId="{1BC5E49C-EA2E-44A9-B062-FAF0D11F46D6}" sibTransId="{8B8668EA-CB04-4C2C-9368-2B1BB5B4F1DD}"/>
    <dgm:cxn modelId="{A315C268-72DF-43EA-B95C-8F8CBC11B546}" type="presOf" srcId="{0DCDDB95-98DD-4C1F-A570-4C5EFE96E192}" destId="{8747D879-8F00-4894-A2C1-BA8C6789F438}" srcOrd="0" destOrd="0" presId="urn:microsoft.com/office/officeart/2005/8/layout/default"/>
    <dgm:cxn modelId="{78402352-9A8C-4305-83FD-1E72A23B9FDE}" type="presOf" srcId="{9C081218-8EA0-4A76-B653-C700A3ABD0A8}" destId="{EC78E2E6-2B77-46E3-9808-F557CED0F5DD}" srcOrd="0" destOrd="0" presId="urn:microsoft.com/office/officeart/2005/8/layout/default"/>
    <dgm:cxn modelId="{FCBB5156-808F-4069-9EC4-DA5168B04FC0}" srcId="{3C73B7E5-2FB1-47A6-8CA9-AFD27E97E193}" destId="{E35FDF01-7451-4B20-BE10-3E812B592496}" srcOrd="1" destOrd="0" parTransId="{F782A1BA-BDB5-45A8-ABCC-4A685A3015FB}" sibTransId="{EDB68850-4F1D-45CA-9865-BFA99F19D4EA}"/>
    <dgm:cxn modelId="{73D16980-598E-4A2C-9671-CFA635085649}" srcId="{3C73B7E5-2FB1-47A6-8CA9-AFD27E97E193}" destId="{0DCDDB95-98DD-4C1F-A570-4C5EFE96E192}" srcOrd="4" destOrd="0" parTransId="{166D1E9A-FCA5-4078-9AFF-C6383074430E}" sibTransId="{411C7960-77D4-4F59-81BD-252C35B023EA}"/>
    <dgm:cxn modelId="{A15AF2AC-B2A5-4D2D-B1F3-7EE55DC10EDA}" srcId="{3C73B7E5-2FB1-47A6-8CA9-AFD27E97E193}" destId="{81E343A0-8FA9-4714-B16A-43CB82A095D4}" srcOrd="5" destOrd="0" parTransId="{D07675CB-48A9-437F-9898-54FEAF794941}" sibTransId="{830305F6-A3DD-44F1-A5B6-203558E96810}"/>
    <dgm:cxn modelId="{3BAEF0BC-9695-4A90-A82D-7C56A481A90A}" type="presOf" srcId="{7EB34AE8-B0DE-4037-8E17-240397773E78}" destId="{713E6FD4-F17D-4599-BC52-CFA3B1B02891}" srcOrd="0" destOrd="0" presId="urn:microsoft.com/office/officeart/2005/8/layout/default"/>
    <dgm:cxn modelId="{ECBFF9DC-78F4-46C7-9E71-978606B235C3}" type="presOf" srcId="{E35FDF01-7451-4B20-BE10-3E812B592496}" destId="{A5ADF23D-A716-47F1-856B-69A180BED068}" srcOrd="0" destOrd="0" presId="urn:microsoft.com/office/officeart/2005/8/layout/default"/>
    <dgm:cxn modelId="{1C340CEE-627F-44AA-9865-8BD699E6A9A0}" srcId="{3C73B7E5-2FB1-47A6-8CA9-AFD27E97E193}" destId="{1D4AE6D8-FC5B-471B-88A7-CF4078DF990D}" srcOrd="0" destOrd="0" parTransId="{5080E524-7275-4424-AA54-B1D27AF6C1EA}" sibTransId="{7112334D-A491-4235-B15D-AC678FAE84EF}"/>
    <dgm:cxn modelId="{92F2B3EF-43B2-4287-BBC7-F0AE811ED79F}" type="presOf" srcId="{1D4AE6D8-FC5B-471B-88A7-CF4078DF990D}" destId="{4037E116-652C-4B64-9FC1-AFA1FA5165BB}" srcOrd="0" destOrd="0" presId="urn:microsoft.com/office/officeart/2005/8/layout/default"/>
    <dgm:cxn modelId="{0DB5C00D-AC76-43C1-931D-654331F491B7}" type="presParOf" srcId="{FEBF3FB1-4F88-4A18-85E3-DCACAA5D21F9}" destId="{4037E116-652C-4B64-9FC1-AFA1FA5165BB}" srcOrd="0" destOrd="0" presId="urn:microsoft.com/office/officeart/2005/8/layout/default"/>
    <dgm:cxn modelId="{00727D8A-81EA-4413-9C51-E5E339D8E007}" type="presParOf" srcId="{FEBF3FB1-4F88-4A18-85E3-DCACAA5D21F9}" destId="{5D8C2292-F6EC-4DB2-80AF-DAB7469A1B47}" srcOrd="1" destOrd="0" presId="urn:microsoft.com/office/officeart/2005/8/layout/default"/>
    <dgm:cxn modelId="{FA3C9505-C4A2-4399-917A-E631CECB7F18}" type="presParOf" srcId="{FEBF3FB1-4F88-4A18-85E3-DCACAA5D21F9}" destId="{A5ADF23D-A716-47F1-856B-69A180BED068}" srcOrd="2" destOrd="0" presId="urn:microsoft.com/office/officeart/2005/8/layout/default"/>
    <dgm:cxn modelId="{A5FDCE4F-F321-4A02-9120-E6F398C45FF9}" type="presParOf" srcId="{FEBF3FB1-4F88-4A18-85E3-DCACAA5D21F9}" destId="{C9D02B81-7CC5-4D25-8A95-EFB787BA81A0}" srcOrd="3" destOrd="0" presId="urn:microsoft.com/office/officeart/2005/8/layout/default"/>
    <dgm:cxn modelId="{2AD87CA9-546C-4E65-9062-65BC7F774A2F}" type="presParOf" srcId="{FEBF3FB1-4F88-4A18-85E3-DCACAA5D21F9}" destId="{EC78E2E6-2B77-46E3-9808-F557CED0F5DD}" srcOrd="4" destOrd="0" presId="urn:microsoft.com/office/officeart/2005/8/layout/default"/>
    <dgm:cxn modelId="{5CF235F7-90B0-42BA-97D0-D6C2D17A4AAF}" type="presParOf" srcId="{FEBF3FB1-4F88-4A18-85E3-DCACAA5D21F9}" destId="{9A122DEB-051D-4DDD-B41B-09BB52414E1F}" srcOrd="5" destOrd="0" presId="urn:microsoft.com/office/officeart/2005/8/layout/default"/>
    <dgm:cxn modelId="{9BA9B4F1-4D99-477A-AD29-0E4046C804D8}" type="presParOf" srcId="{FEBF3FB1-4F88-4A18-85E3-DCACAA5D21F9}" destId="{713E6FD4-F17D-4599-BC52-CFA3B1B02891}" srcOrd="6" destOrd="0" presId="urn:microsoft.com/office/officeart/2005/8/layout/default"/>
    <dgm:cxn modelId="{C585D694-046E-4446-B7E5-B5DA6B6B964E}" type="presParOf" srcId="{FEBF3FB1-4F88-4A18-85E3-DCACAA5D21F9}" destId="{C5974D5F-8662-4B70-81EA-00064E219209}" srcOrd="7" destOrd="0" presId="urn:microsoft.com/office/officeart/2005/8/layout/default"/>
    <dgm:cxn modelId="{2CA6B984-EEFA-4C88-8CE9-050DCB207714}" type="presParOf" srcId="{FEBF3FB1-4F88-4A18-85E3-DCACAA5D21F9}" destId="{8747D879-8F00-4894-A2C1-BA8C6789F438}" srcOrd="8" destOrd="0" presId="urn:microsoft.com/office/officeart/2005/8/layout/default"/>
    <dgm:cxn modelId="{97AF08C1-A2F2-4504-8EEB-7E6C7A766DE3}" type="presParOf" srcId="{FEBF3FB1-4F88-4A18-85E3-DCACAA5D21F9}" destId="{C0D5DA5C-832E-4E4D-99CD-18F0FECCC382}" srcOrd="9" destOrd="0" presId="urn:microsoft.com/office/officeart/2005/8/layout/default"/>
    <dgm:cxn modelId="{CDA05306-A114-4B08-85A9-A57D28EBEB53}" type="presParOf" srcId="{FEBF3FB1-4F88-4A18-85E3-DCACAA5D21F9}" destId="{24D70A9F-949E-44BC-A783-A17610738A4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98FE8-7203-41D4-814C-D7043B8AD824}" type="doc">
      <dgm:prSet loTypeId="urn:microsoft.com/office/officeart/2005/8/layout/cycle2" loCatId="cycle" qsTypeId="urn:microsoft.com/office/officeart/2005/8/quickstyle/simple1" qsCatId="simple" csTypeId="urn:microsoft.com/office/officeart/2005/8/colors/accent1_3" csCatId="accent1" phldr="1"/>
      <dgm:spPr/>
      <dgm:t>
        <a:bodyPr/>
        <a:lstStyle/>
        <a:p>
          <a:endParaRPr lang="en-US"/>
        </a:p>
      </dgm:t>
    </dgm:pt>
    <dgm:pt modelId="{ACABC0FF-38CC-4960-B929-6D0B50BD21E2}">
      <dgm:prSet custT="1"/>
      <dgm:spPr/>
      <dgm:t>
        <a:bodyPr/>
        <a:lstStyle/>
        <a:p>
          <a:r>
            <a:rPr lang="en-US" sz="1400" dirty="0"/>
            <a:t>Hinder educational progress</a:t>
          </a:r>
        </a:p>
      </dgm:t>
    </dgm:pt>
    <dgm:pt modelId="{DC83EB0D-97E2-4DCD-B99B-C6707F5455CD}" type="parTrans" cxnId="{B31EA24D-487A-4C47-B56B-5B61E13A3A12}">
      <dgm:prSet/>
      <dgm:spPr/>
      <dgm:t>
        <a:bodyPr/>
        <a:lstStyle/>
        <a:p>
          <a:endParaRPr lang="en-US"/>
        </a:p>
      </dgm:t>
    </dgm:pt>
    <dgm:pt modelId="{CB7CBA13-FF5C-4B42-9958-3ECC0DE31DBF}" type="sibTrans" cxnId="{B31EA24D-487A-4C47-B56B-5B61E13A3A12}">
      <dgm:prSet/>
      <dgm:spPr/>
      <dgm:t>
        <a:bodyPr/>
        <a:lstStyle/>
        <a:p>
          <a:endParaRPr lang="en-US"/>
        </a:p>
      </dgm:t>
    </dgm:pt>
    <dgm:pt modelId="{CBECDBD4-A541-4307-B5E2-436B2460B7FD}">
      <dgm:prSet custT="1"/>
      <dgm:spPr/>
      <dgm:t>
        <a:bodyPr/>
        <a:lstStyle/>
        <a:p>
          <a:r>
            <a:rPr lang="en-US" sz="1400" dirty="0"/>
            <a:t>Interfere or inhibit vocational activities</a:t>
          </a:r>
        </a:p>
      </dgm:t>
    </dgm:pt>
    <dgm:pt modelId="{5EAF6C6C-46A1-48A6-9425-AFB9AF0A721E}" type="parTrans" cxnId="{A2317E47-75D9-40B7-B4EB-35DF96E60B6D}">
      <dgm:prSet/>
      <dgm:spPr/>
      <dgm:t>
        <a:bodyPr/>
        <a:lstStyle/>
        <a:p>
          <a:endParaRPr lang="en-US"/>
        </a:p>
      </dgm:t>
    </dgm:pt>
    <dgm:pt modelId="{D367D4D8-E5D3-493C-B413-36561A9ABA5F}" type="sibTrans" cxnId="{A2317E47-75D9-40B7-B4EB-35DF96E60B6D}">
      <dgm:prSet/>
      <dgm:spPr/>
      <dgm:t>
        <a:bodyPr/>
        <a:lstStyle/>
        <a:p>
          <a:endParaRPr lang="en-US"/>
        </a:p>
      </dgm:t>
    </dgm:pt>
    <dgm:pt modelId="{EF2CE855-3C9D-4BE5-AC2A-C4732574E94E}">
      <dgm:prSet custT="1"/>
      <dgm:spPr/>
      <dgm:t>
        <a:bodyPr/>
        <a:lstStyle/>
        <a:p>
          <a:r>
            <a:rPr lang="en-US" sz="1400" dirty="0"/>
            <a:t>Jeopardize residential placements</a:t>
          </a:r>
        </a:p>
      </dgm:t>
    </dgm:pt>
    <dgm:pt modelId="{8A1DBFB3-6D4D-4BFD-B7DE-AF8073D4718F}" type="parTrans" cxnId="{98C276B8-5081-4536-9982-0DBA72EE78B5}">
      <dgm:prSet/>
      <dgm:spPr/>
      <dgm:t>
        <a:bodyPr/>
        <a:lstStyle/>
        <a:p>
          <a:endParaRPr lang="en-US"/>
        </a:p>
      </dgm:t>
    </dgm:pt>
    <dgm:pt modelId="{CCA71F1D-6816-4582-BE2C-F2B7A0674F2D}" type="sibTrans" cxnId="{98C276B8-5081-4536-9982-0DBA72EE78B5}">
      <dgm:prSet/>
      <dgm:spPr/>
      <dgm:t>
        <a:bodyPr/>
        <a:lstStyle/>
        <a:p>
          <a:endParaRPr lang="en-US"/>
        </a:p>
      </dgm:t>
    </dgm:pt>
    <dgm:pt modelId="{2D4507B5-79F3-48AE-814E-E7528463FABA}">
      <dgm:prSet custT="1"/>
      <dgm:spPr/>
      <dgm:t>
        <a:bodyPr/>
        <a:lstStyle/>
        <a:p>
          <a:r>
            <a:rPr lang="en-US" sz="1400" dirty="0"/>
            <a:t>Disrupt</a:t>
          </a:r>
          <a:r>
            <a:rPr lang="en-US" sz="1100" dirty="0"/>
            <a:t> </a:t>
          </a:r>
          <a:r>
            <a:rPr lang="en-US" sz="1400" dirty="0"/>
            <a:t>family</a:t>
          </a:r>
          <a:r>
            <a:rPr lang="en-US" sz="1100" dirty="0"/>
            <a:t> </a:t>
          </a:r>
          <a:r>
            <a:rPr lang="en-US" sz="1400" dirty="0"/>
            <a:t>and</a:t>
          </a:r>
          <a:r>
            <a:rPr lang="en-US" sz="1100" dirty="0"/>
            <a:t> </a:t>
          </a:r>
          <a:r>
            <a:rPr lang="en-US" sz="1400" dirty="0"/>
            <a:t>peer</a:t>
          </a:r>
          <a:r>
            <a:rPr lang="en-US" sz="1100" dirty="0"/>
            <a:t> </a:t>
          </a:r>
          <a:r>
            <a:rPr lang="en-US" sz="1400" dirty="0"/>
            <a:t>relationships</a:t>
          </a:r>
        </a:p>
      </dgm:t>
    </dgm:pt>
    <dgm:pt modelId="{7C8E6DF9-0844-4145-8A76-6624D9BAEF3D}" type="parTrans" cxnId="{1509027E-EF43-49BC-B697-3690FDDC9D80}">
      <dgm:prSet/>
      <dgm:spPr/>
      <dgm:t>
        <a:bodyPr/>
        <a:lstStyle/>
        <a:p>
          <a:endParaRPr lang="en-US"/>
        </a:p>
      </dgm:t>
    </dgm:pt>
    <dgm:pt modelId="{2113CAC6-D4D6-4350-896A-94BC7D22B3A3}" type="sibTrans" cxnId="{1509027E-EF43-49BC-B697-3690FDDC9D80}">
      <dgm:prSet/>
      <dgm:spPr/>
      <dgm:t>
        <a:bodyPr/>
        <a:lstStyle/>
        <a:p>
          <a:endParaRPr lang="en-US"/>
        </a:p>
      </dgm:t>
    </dgm:pt>
    <dgm:pt modelId="{57878983-882F-4AF0-BFFF-8329FEB6C2FB}">
      <dgm:prSet custT="1"/>
      <dgm:spPr/>
      <dgm:t>
        <a:bodyPr/>
        <a:lstStyle/>
        <a:p>
          <a:r>
            <a:rPr lang="en-US" sz="1400" dirty="0"/>
            <a:t>Reduce</a:t>
          </a:r>
          <a:r>
            <a:rPr lang="en-US" sz="1100" dirty="0"/>
            <a:t> quality of </a:t>
          </a:r>
          <a:r>
            <a:rPr lang="en-US" sz="1400" dirty="0"/>
            <a:t>life</a:t>
          </a:r>
          <a:r>
            <a:rPr lang="en-US" sz="1100" dirty="0"/>
            <a:t> </a:t>
          </a:r>
        </a:p>
      </dgm:t>
    </dgm:pt>
    <dgm:pt modelId="{B1A331FD-40FD-4FA7-90DC-84DC0E3DAF3F}" type="parTrans" cxnId="{A5340DC7-8E7B-4ECF-9FCD-8B2C58FD24FE}">
      <dgm:prSet/>
      <dgm:spPr/>
      <dgm:t>
        <a:bodyPr/>
        <a:lstStyle/>
        <a:p>
          <a:endParaRPr lang="en-US"/>
        </a:p>
      </dgm:t>
    </dgm:pt>
    <dgm:pt modelId="{04CE5EDC-900B-42CB-985D-DC98DEDD5B95}" type="sibTrans" cxnId="{A5340DC7-8E7B-4ECF-9FCD-8B2C58FD24FE}">
      <dgm:prSet/>
      <dgm:spPr/>
      <dgm:t>
        <a:bodyPr/>
        <a:lstStyle/>
        <a:p>
          <a:endParaRPr lang="en-US"/>
        </a:p>
      </dgm:t>
    </dgm:pt>
    <dgm:pt modelId="{6CC204FA-F673-4EEC-9FD9-1B85E55F6E14}">
      <dgm:prSet custT="1"/>
      <dgm:spPr/>
      <dgm:t>
        <a:bodyPr/>
        <a:lstStyle/>
        <a:p>
          <a:r>
            <a:rPr lang="en-US" sz="1400" dirty="0"/>
            <a:t>Cause social rejection and stigmatization</a:t>
          </a:r>
        </a:p>
      </dgm:t>
    </dgm:pt>
    <dgm:pt modelId="{B4BBC8AB-5350-4A02-B22E-9FFD01B8229E}" type="parTrans" cxnId="{7737359F-8A2F-46B7-B927-D6A1345DFCDA}">
      <dgm:prSet/>
      <dgm:spPr/>
      <dgm:t>
        <a:bodyPr/>
        <a:lstStyle/>
        <a:p>
          <a:endParaRPr lang="en-US"/>
        </a:p>
      </dgm:t>
    </dgm:pt>
    <dgm:pt modelId="{B840F7B7-209C-4E79-A596-3FDFF3F5F139}" type="sibTrans" cxnId="{7737359F-8A2F-46B7-B927-D6A1345DFCDA}">
      <dgm:prSet/>
      <dgm:spPr/>
      <dgm:t>
        <a:bodyPr/>
        <a:lstStyle/>
        <a:p>
          <a:endParaRPr lang="en-US"/>
        </a:p>
      </dgm:t>
    </dgm:pt>
    <dgm:pt modelId="{01E1EDF1-262F-454D-867B-F1640C02D030}">
      <dgm:prSet custT="1"/>
      <dgm:spPr/>
      <dgm:t>
        <a:bodyPr/>
        <a:lstStyle/>
        <a:p>
          <a:r>
            <a:rPr lang="en-US" sz="1400" dirty="0"/>
            <a:t>Increase risk of abuse/</a:t>
          </a:r>
        </a:p>
        <a:p>
          <a:r>
            <a:rPr lang="en-US" sz="1400" dirty="0"/>
            <a:t>retaliation  </a:t>
          </a:r>
        </a:p>
      </dgm:t>
    </dgm:pt>
    <dgm:pt modelId="{B06B61D2-7821-4577-9F01-1332A624EFF7}" type="parTrans" cxnId="{6D8C6862-CB85-460C-B777-3EC95D16B289}">
      <dgm:prSet/>
      <dgm:spPr/>
      <dgm:t>
        <a:bodyPr/>
        <a:lstStyle/>
        <a:p>
          <a:endParaRPr lang="en-US"/>
        </a:p>
      </dgm:t>
    </dgm:pt>
    <dgm:pt modelId="{59CC394A-C0AF-49A8-8BB9-492FBEAEB93D}" type="sibTrans" cxnId="{6D8C6862-CB85-460C-B777-3EC95D16B289}">
      <dgm:prSet/>
      <dgm:spPr/>
      <dgm:t>
        <a:bodyPr/>
        <a:lstStyle/>
        <a:p>
          <a:endParaRPr lang="en-US"/>
        </a:p>
      </dgm:t>
    </dgm:pt>
    <dgm:pt modelId="{7F75B840-3FFB-4A39-A83C-D85762AB187B}" type="pres">
      <dgm:prSet presAssocID="{68998FE8-7203-41D4-814C-D7043B8AD824}" presName="cycle" presStyleCnt="0">
        <dgm:presLayoutVars>
          <dgm:dir/>
          <dgm:resizeHandles val="exact"/>
        </dgm:presLayoutVars>
      </dgm:prSet>
      <dgm:spPr/>
    </dgm:pt>
    <dgm:pt modelId="{DB34DA94-C314-4770-A426-3E34B6BF9EE5}" type="pres">
      <dgm:prSet presAssocID="{ACABC0FF-38CC-4960-B929-6D0B50BD21E2}" presName="node" presStyleLbl="node1" presStyleIdx="0" presStyleCnt="7" custScaleX="124711">
        <dgm:presLayoutVars>
          <dgm:bulletEnabled val="1"/>
        </dgm:presLayoutVars>
      </dgm:prSet>
      <dgm:spPr/>
    </dgm:pt>
    <dgm:pt modelId="{659DB282-EC1D-43B8-8231-B649825501F2}" type="pres">
      <dgm:prSet presAssocID="{CB7CBA13-FF5C-4B42-9958-3ECC0DE31DBF}" presName="sibTrans" presStyleLbl="sibTrans2D1" presStyleIdx="0" presStyleCnt="7"/>
      <dgm:spPr/>
    </dgm:pt>
    <dgm:pt modelId="{54EE1919-B4EB-4DA5-900D-DE0A3533E3B2}" type="pres">
      <dgm:prSet presAssocID="{CB7CBA13-FF5C-4B42-9958-3ECC0DE31DBF}" presName="connectorText" presStyleLbl="sibTrans2D1" presStyleIdx="0" presStyleCnt="7"/>
      <dgm:spPr/>
    </dgm:pt>
    <dgm:pt modelId="{3AAADF9E-B3C0-4AD0-9590-AE73BFDF1A60}" type="pres">
      <dgm:prSet presAssocID="{CBECDBD4-A541-4307-B5E2-436B2460B7FD}" presName="node" presStyleLbl="node1" presStyleIdx="1" presStyleCnt="7" custScaleX="114006">
        <dgm:presLayoutVars>
          <dgm:bulletEnabled val="1"/>
        </dgm:presLayoutVars>
      </dgm:prSet>
      <dgm:spPr/>
    </dgm:pt>
    <dgm:pt modelId="{3076855A-FC9F-487F-8806-8C31741C62FA}" type="pres">
      <dgm:prSet presAssocID="{D367D4D8-E5D3-493C-B413-36561A9ABA5F}" presName="sibTrans" presStyleLbl="sibTrans2D1" presStyleIdx="1" presStyleCnt="7"/>
      <dgm:spPr/>
    </dgm:pt>
    <dgm:pt modelId="{1F9B2FA2-6159-46AA-9F49-70AAF483EAB0}" type="pres">
      <dgm:prSet presAssocID="{D367D4D8-E5D3-493C-B413-36561A9ABA5F}" presName="connectorText" presStyleLbl="sibTrans2D1" presStyleIdx="1" presStyleCnt="7"/>
      <dgm:spPr/>
    </dgm:pt>
    <dgm:pt modelId="{5BDC4268-1EA9-470E-8EE6-BD40EA3D0B41}" type="pres">
      <dgm:prSet presAssocID="{EF2CE855-3C9D-4BE5-AC2A-C4732574E94E}" presName="node" presStyleLbl="node1" presStyleIdx="2" presStyleCnt="7" custScaleX="113790">
        <dgm:presLayoutVars>
          <dgm:bulletEnabled val="1"/>
        </dgm:presLayoutVars>
      </dgm:prSet>
      <dgm:spPr/>
    </dgm:pt>
    <dgm:pt modelId="{59D8A546-3E39-4EF7-B43C-D9791144E893}" type="pres">
      <dgm:prSet presAssocID="{CCA71F1D-6816-4582-BE2C-F2B7A0674F2D}" presName="sibTrans" presStyleLbl="sibTrans2D1" presStyleIdx="2" presStyleCnt="7"/>
      <dgm:spPr/>
    </dgm:pt>
    <dgm:pt modelId="{BA4A9C0C-CB69-44D2-BF7C-254BF26730F0}" type="pres">
      <dgm:prSet presAssocID="{CCA71F1D-6816-4582-BE2C-F2B7A0674F2D}" presName="connectorText" presStyleLbl="sibTrans2D1" presStyleIdx="2" presStyleCnt="7"/>
      <dgm:spPr/>
    </dgm:pt>
    <dgm:pt modelId="{817CD37C-23E8-4183-B77A-F9DAA3E4129F}" type="pres">
      <dgm:prSet presAssocID="{2D4507B5-79F3-48AE-814E-E7528463FABA}" presName="node" presStyleLbl="node1" presStyleIdx="3" presStyleCnt="7" custScaleX="124479">
        <dgm:presLayoutVars>
          <dgm:bulletEnabled val="1"/>
        </dgm:presLayoutVars>
      </dgm:prSet>
      <dgm:spPr/>
    </dgm:pt>
    <dgm:pt modelId="{638FD6EC-73B9-427F-B552-110F070D337D}" type="pres">
      <dgm:prSet presAssocID="{2113CAC6-D4D6-4350-896A-94BC7D22B3A3}" presName="sibTrans" presStyleLbl="sibTrans2D1" presStyleIdx="3" presStyleCnt="7"/>
      <dgm:spPr/>
    </dgm:pt>
    <dgm:pt modelId="{E672A310-48A1-4597-8BF7-FBC9A9A58699}" type="pres">
      <dgm:prSet presAssocID="{2113CAC6-D4D6-4350-896A-94BC7D22B3A3}" presName="connectorText" presStyleLbl="sibTrans2D1" presStyleIdx="3" presStyleCnt="7"/>
      <dgm:spPr/>
    </dgm:pt>
    <dgm:pt modelId="{A8C32BB0-0B41-4FF0-B088-B8652AA78517}" type="pres">
      <dgm:prSet presAssocID="{57878983-882F-4AF0-BFFF-8329FEB6C2FB}" presName="node" presStyleLbl="node1" presStyleIdx="4" presStyleCnt="7" custScaleX="112157">
        <dgm:presLayoutVars>
          <dgm:bulletEnabled val="1"/>
        </dgm:presLayoutVars>
      </dgm:prSet>
      <dgm:spPr/>
    </dgm:pt>
    <dgm:pt modelId="{1508CA75-6EB7-430D-8040-C845B133B920}" type="pres">
      <dgm:prSet presAssocID="{04CE5EDC-900B-42CB-985D-DC98DEDD5B95}" presName="sibTrans" presStyleLbl="sibTrans2D1" presStyleIdx="4" presStyleCnt="7"/>
      <dgm:spPr/>
    </dgm:pt>
    <dgm:pt modelId="{CD9F2305-02BD-43AB-9B83-BE423942D118}" type="pres">
      <dgm:prSet presAssocID="{04CE5EDC-900B-42CB-985D-DC98DEDD5B95}" presName="connectorText" presStyleLbl="sibTrans2D1" presStyleIdx="4" presStyleCnt="7"/>
      <dgm:spPr/>
    </dgm:pt>
    <dgm:pt modelId="{29617510-EC67-4670-B47B-E20AD1DEFBFB}" type="pres">
      <dgm:prSet presAssocID="{6CC204FA-F673-4EEC-9FD9-1B85E55F6E14}" presName="node" presStyleLbl="node1" presStyleIdx="5" presStyleCnt="7" custScaleX="126931">
        <dgm:presLayoutVars>
          <dgm:bulletEnabled val="1"/>
        </dgm:presLayoutVars>
      </dgm:prSet>
      <dgm:spPr/>
    </dgm:pt>
    <dgm:pt modelId="{8D358587-E3BF-4ADB-9A34-9930E88B1C15}" type="pres">
      <dgm:prSet presAssocID="{B840F7B7-209C-4E79-A596-3FDFF3F5F139}" presName="sibTrans" presStyleLbl="sibTrans2D1" presStyleIdx="5" presStyleCnt="7"/>
      <dgm:spPr/>
    </dgm:pt>
    <dgm:pt modelId="{AF384C1F-13A2-4C01-87A8-35FA1C184845}" type="pres">
      <dgm:prSet presAssocID="{B840F7B7-209C-4E79-A596-3FDFF3F5F139}" presName="connectorText" presStyleLbl="sibTrans2D1" presStyleIdx="5" presStyleCnt="7"/>
      <dgm:spPr/>
    </dgm:pt>
    <dgm:pt modelId="{C161BCE6-0F5B-4B0B-9D3A-734C04209551}" type="pres">
      <dgm:prSet presAssocID="{01E1EDF1-262F-454D-867B-F1640C02D030}" presName="node" presStyleLbl="node1" presStyleIdx="6" presStyleCnt="7" custScaleX="123193">
        <dgm:presLayoutVars>
          <dgm:bulletEnabled val="1"/>
        </dgm:presLayoutVars>
      </dgm:prSet>
      <dgm:spPr/>
    </dgm:pt>
    <dgm:pt modelId="{43469F35-3188-4FC6-B51F-41CF6440C298}" type="pres">
      <dgm:prSet presAssocID="{59CC394A-C0AF-49A8-8BB9-492FBEAEB93D}" presName="sibTrans" presStyleLbl="sibTrans2D1" presStyleIdx="6" presStyleCnt="7"/>
      <dgm:spPr/>
    </dgm:pt>
    <dgm:pt modelId="{46EDD973-302B-4F8B-8F4C-7659509A26B6}" type="pres">
      <dgm:prSet presAssocID="{59CC394A-C0AF-49A8-8BB9-492FBEAEB93D}" presName="connectorText" presStyleLbl="sibTrans2D1" presStyleIdx="6" presStyleCnt="7"/>
      <dgm:spPr/>
    </dgm:pt>
  </dgm:ptLst>
  <dgm:cxnLst>
    <dgm:cxn modelId="{248F3B0A-CC73-4B54-8335-3B3BC5CB1DF5}" type="presOf" srcId="{59CC394A-C0AF-49A8-8BB9-492FBEAEB93D}" destId="{43469F35-3188-4FC6-B51F-41CF6440C298}" srcOrd="0" destOrd="0" presId="urn:microsoft.com/office/officeart/2005/8/layout/cycle2"/>
    <dgm:cxn modelId="{FAB0D30C-30EF-4A7D-8EA7-DDF8564B9E38}" type="presOf" srcId="{2113CAC6-D4D6-4350-896A-94BC7D22B3A3}" destId="{638FD6EC-73B9-427F-B552-110F070D337D}" srcOrd="0" destOrd="0" presId="urn:microsoft.com/office/officeart/2005/8/layout/cycle2"/>
    <dgm:cxn modelId="{33B9370F-8397-4BCC-9AFC-C540CAD9B8A1}" type="presOf" srcId="{59CC394A-C0AF-49A8-8BB9-492FBEAEB93D}" destId="{46EDD973-302B-4F8B-8F4C-7659509A26B6}" srcOrd="1" destOrd="0" presId="urn:microsoft.com/office/officeart/2005/8/layout/cycle2"/>
    <dgm:cxn modelId="{0532A418-6408-4696-A852-16198E14153D}" type="presOf" srcId="{ACABC0FF-38CC-4960-B929-6D0B50BD21E2}" destId="{DB34DA94-C314-4770-A426-3E34B6BF9EE5}" srcOrd="0" destOrd="0" presId="urn:microsoft.com/office/officeart/2005/8/layout/cycle2"/>
    <dgm:cxn modelId="{CAADE525-8EC6-4B17-A9DE-0DC7F2A0BE58}" type="presOf" srcId="{CB7CBA13-FF5C-4B42-9958-3ECC0DE31DBF}" destId="{54EE1919-B4EB-4DA5-900D-DE0A3533E3B2}" srcOrd="1" destOrd="0" presId="urn:microsoft.com/office/officeart/2005/8/layout/cycle2"/>
    <dgm:cxn modelId="{9E8AC93F-D615-41CA-8CC1-13F9B34E6750}" type="presOf" srcId="{57878983-882F-4AF0-BFFF-8329FEB6C2FB}" destId="{A8C32BB0-0B41-4FF0-B088-B8652AA78517}" srcOrd="0" destOrd="0" presId="urn:microsoft.com/office/officeart/2005/8/layout/cycle2"/>
    <dgm:cxn modelId="{13D52461-5E7D-4496-B3D6-4486E69240A3}" type="presOf" srcId="{CBECDBD4-A541-4307-B5E2-436B2460B7FD}" destId="{3AAADF9E-B3C0-4AD0-9590-AE73BFDF1A60}" srcOrd="0" destOrd="0" presId="urn:microsoft.com/office/officeart/2005/8/layout/cycle2"/>
    <dgm:cxn modelId="{6D8C6862-CB85-460C-B777-3EC95D16B289}" srcId="{68998FE8-7203-41D4-814C-D7043B8AD824}" destId="{01E1EDF1-262F-454D-867B-F1640C02D030}" srcOrd="6" destOrd="0" parTransId="{B06B61D2-7821-4577-9F01-1332A624EFF7}" sibTransId="{59CC394A-C0AF-49A8-8BB9-492FBEAEB93D}"/>
    <dgm:cxn modelId="{69E08E66-C3C7-4A46-B01D-9234DDBE9A0E}" type="presOf" srcId="{2D4507B5-79F3-48AE-814E-E7528463FABA}" destId="{817CD37C-23E8-4183-B77A-F9DAA3E4129F}" srcOrd="0" destOrd="0" presId="urn:microsoft.com/office/officeart/2005/8/layout/cycle2"/>
    <dgm:cxn modelId="{A2317E47-75D9-40B7-B4EB-35DF96E60B6D}" srcId="{68998FE8-7203-41D4-814C-D7043B8AD824}" destId="{CBECDBD4-A541-4307-B5E2-436B2460B7FD}" srcOrd="1" destOrd="0" parTransId="{5EAF6C6C-46A1-48A6-9425-AFB9AF0A721E}" sibTransId="{D367D4D8-E5D3-493C-B413-36561A9ABA5F}"/>
    <dgm:cxn modelId="{29F9374C-3652-485C-8005-3966ED073D75}" type="presOf" srcId="{04CE5EDC-900B-42CB-985D-DC98DEDD5B95}" destId="{1508CA75-6EB7-430D-8040-C845B133B920}" srcOrd="0" destOrd="0" presId="urn:microsoft.com/office/officeart/2005/8/layout/cycle2"/>
    <dgm:cxn modelId="{B31EA24D-487A-4C47-B56B-5B61E13A3A12}" srcId="{68998FE8-7203-41D4-814C-D7043B8AD824}" destId="{ACABC0FF-38CC-4960-B929-6D0B50BD21E2}" srcOrd="0" destOrd="0" parTransId="{DC83EB0D-97E2-4DCD-B99B-C6707F5455CD}" sibTransId="{CB7CBA13-FF5C-4B42-9958-3ECC0DE31DBF}"/>
    <dgm:cxn modelId="{935E2479-A3F6-47F5-8CA7-097AE8ECB521}" type="presOf" srcId="{CCA71F1D-6816-4582-BE2C-F2B7A0674F2D}" destId="{BA4A9C0C-CB69-44D2-BF7C-254BF26730F0}" srcOrd="1" destOrd="0" presId="urn:microsoft.com/office/officeart/2005/8/layout/cycle2"/>
    <dgm:cxn modelId="{A682157B-3822-4849-87B5-4146DFC73C65}" type="presOf" srcId="{04CE5EDC-900B-42CB-985D-DC98DEDD5B95}" destId="{CD9F2305-02BD-43AB-9B83-BE423942D118}" srcOrd="1" destOrd="0" presId="urn:microsoft.com/office/officeart/2005/8/layout/cycle2"/>
    <dgm:cxn modelId="{1509027E-EF43-49BC-B697-3690FDDC9D80}" srcId="{68998FE8-7203-41D4-814C-D7043B8AD824}" destId="{2D4507B5-79F3-48AE-814E-E7528463FABA}" srcOrd="3" destOrd="0" parTransId="{7C8E6DF9-0844-4145-8A76-6624D9BAEF3D}" sibTransId="{2113CAC6-D4D6-4350-896A-94BC7D22B3A3}"/>
    <dgm:cxn modelId="{4EA51B87-9233-4772-A868-7DC23EB039FA}" type="presOf" srcId="{2113CAC6-D4D6-4350-896A-94BC7D22B3A3}" destId="{E672A310-48A1-4597-8BF7-FBC9A9A58699}" srcOrd="1" destOrd="0" presId="urn:microsoft.com/office/officeart/2005/8/layout/cycle2"/>
    <dgm:cxn modelId="{7737359F-8A2F-46B7-B927-D6A1345DFCDA}" srcId="{68998FE8-7203-41D4-814C-D7043B8AD824}" destId="{6CC204FA-F673-4EEC-9FD9-1B85E55F6E14}" srcOrd="5" destOrd="0" parTransId="{B4BBC8AB-5350-4A02-B22E-9FFD01B8229E}" sibTransId="{B840F7B7-209C-4E79-A596-3FDFF3F5F139}"/>
    <dgm:cxn modelId="{A063E8A0-84C3-49D8-B797-A753A5C08A9B}" type="presOf" srcId="{D367D4D8-E5D3-493C-B413-36561A9ABA5F}" destId="{1F9B2FA2-6159-46AA-9F49-70AAF483EAB0}" srcOrd="1" destOrd="0" presId="urn:microsoft.com/office/officeart/2005/8/layout/cycle2"/>
    <dgm:cxn modelId="{10D17BA1-3D60-44E0-902E-537E30BD6E8D}" type="presOf" srcId="{CB7CBA13-FF5C-4B42-9958-3ECC0DE31DBF}" destId="{659DB282-EC1D-43B8-8231-B649825501F2}" srcOrd="0" destOrd="0" presId="urn:microsoft.com/office/officeart/2005/8/layout/cycle2"/>
    <dgm:cxn modelId="{A1A43BAE-A5A6-4B4E-807E-0D931DD2C6AA}" type="presOf" srcId="{B840F7B7-209C-4E79-A596-3FDFF3F5F139}" destId="{AF384C1F-13A2-4C01-87A8-35FA1C184845}" srcOrd="1" destOrd="0" presId="urn:microsoft.com/office/officeart/2005/8/layout/cycle2"/>
    <dgm:cxn modelId="{884DAEAF-E841-46CB-98A1-92A84ED3BCBE}" type="presOf" srcId="{68998FE8-7203-41D4-814C-D7043B8AD824}" destId="{7F75B840-3FFB-4A39-A83C-D85762AB187B}" srcOrd="0" destOrd="0" presId="urn:microsoft.com/office/officeart/2005/8/layout/cycle2"/>
    <dgm:cxn modelId="{CDE031B1-2180-4655-B365-EAF3386A7964}" type="presOf" srcId="{01E1EDF1-262F-454D-867B-F1640C02D030}" destId="{C161BCE6-0F5B-4B0B-9D3A-734C04209551}" srcOrd="0" destOrd="0" presId="urn:microsoft.com/office/officeart/2005/8/layout/cycle2"/>
    <dgm:cxn modelId="{5D3A8AB7-CA39-4BD1-ADC2-F63A7228A6BA}" type="presOf" srcId="{D367D4D8-E5D3-493C-B413-36561A9ABA5F}" destId="{3076855A-FC9F-487F-8806-8C31741C62FA}" srcOrd="0" destOrd="0" presId="urn:microsoft.com/office/officeart/2005/8/layout/cycle2"/>
    <dgm:cxn modelId="{98C276B8-5081-4536-9982-0DBA72EE78B5}" srcId="{68998FE8-7203-41D4-814C-D7043B8AD824}" destId="{EF2CE855-3C9D-4BE5-AC2A-C4732574E94E}" srcOrd="2" destOrd="0" parTransId="{8A1DBFB3-6D4D-4BFD-B7DE-AF8073D4718F}" sibTransId="{CCA71F1D-6816-4582-BE2C-F2B7A0674F2D}"/>
    <dgm:cxn modelId="{4D62FEBC-A4D3-459D-A174-D9DD418EE3F9}" type="presOf" srcId="{EF2CE855-3C9D-4BE5-AC2A-C4732574E94E}" destId="{5BDC4268-1EA9-470E-8EE6-BD40EA3D0B41}" srcOrd="0" destOrd="0" presId="urn:microsoft.com/office/officeart/2005/8/layout/cycle2"/>
    <dgm:cxn modelId="{EA3013BF-3CBA-43F0-BEAE-5D229EEF5BED}" type="presOf" srcId="{6CC204FA-F673-4EEC-9FD9-1B85E55F6E14}" destId="{29617510-EC67-4670-B47B-E20AD1DEFBFB}" srcOrd="0" destOrd="0" presId="urn:microsoft.com/office/officeart/2005/8/layout/cycle2"/>
    <dgm:cxn modelId="{0D9214C5-6335-45A2-9070-87DA4F75DAE8}" type="presOf" srcId="{CCA71F1D-6816-4582-BE2C-F2B7A0674F2D}" destId="{59D8A546-3E39-4EF7-B43C-D9791144E893}" srcOrd="0" destOrd="0" presId="urn:microsoft.com/office/officeart/2005/8/layout/cycle2"/>
    <dgm:cxn modelId="{A5340DC7-8E7B-4ECF-9FCD-8B2C58FD24FE}" srcId="{68998FE8-7203-41D4-814C-D7043B8AD824}" destId="{57878983-882F-4AF0-BFFF-8329FEB6C2FB}" srcOrd="4" destOrd="0" parTransId="{B1A331FD-40FD-4FA7-90DC-84DC0E3DAF3F}" sibTransId="{04CE5EDC-900B-42CB-985D-DC98DEDD5B95}"/>
    <dgm:cxn modelId="{4A77C1EE-ED07-42C1-B8E4-E47EE1A9997C}" type="presOf" srcId="{B840F7B7-209C-4E79-A596-3FDFF3F5F139}" destId="{8D358587-E3BF-4ADB-9A34-9930E88B1C15}" srcOrd="0" destOrd="0" presId="urn:microsoft.com/office/officeart/2005/8/layout/cycle2"/>
    <dgm:cxn modelId="{B24A6FE6-4B51-4565-8720-A8B33BA0A59A}" type="presParOf" srcId="{7F75B840-3FFB-4A39-A83C-D85762AB187B}" destId="{DB34DA94-C314-4770-A426-3E34B6BF9EE5}" srcOrd="0" destOrd="0" presId="urn:microsoft.com/office/officeart/2005/8/layout/cycle2"/>
    <dgm:cxn modelId="{A669DDCA-759E-4C19-A49C-6C3610B93330}" type="presParOf" srcId="{7F75B840-3FFB-4A39-A83C-D85762AB187B}" destId="{659DB282-EC1D-43B8-8231-B649825501F2}" srcOrd="1" destOrd="0" presId="urn:microsoft.com/office/officeart/2005/8/layout/cycle2"/>
    <dgm:cxn modelId="{AF5C5AFE-D2DD-4422-94D5-305BF2B04337}" type="presParOf" srcId="{659DB282-EC1D-43B8-8231-B649825501F2}" destId="{54EE1919-B4EB-4DA5-900D-DE0A3533E3B2}" srcOrd="0" destOrd="0" presId="urn:microsoft.com/office/officeart/2005/8/layout/cycle2"/>
    <dgm:cxn modelId="{D205F7F4-F54F-4899-B62E-2F5750CA73EC}" type="presParOf" srcId="{7F75B840-3FFB-4A39-A83C-D85762AB187B}" destId="{3AAADF9E-B3C0-4AD0-9590-AE73BFDF1A60}" srcOrd="2" destOrd="0" presId="urn:microsoft.com/office/officeart/2005/8/layout/cycle2"/>
    <dgm:cxn modelId="{84101212-7D90-40D0-AC97-65F85A7E2672}" type="presParOf" srcId="{7F75B840-3FFB-4A39-A83C-D85762AB187B}" destId="{3076855A-FC9F-487F-8806-8C31741C62FA}" srcOrd="3" destOrd="0" presId="urn:microsoft.com/office/officeart/2005/8/layout/cycle2"/>
    <dgm:cxn modelId="{08783529-3FBC-4B10-8577-5190E425D5B4}" type="presParOf" srcId="{3076855A-FC9F-487F-8806-8C31741C62FA}" destId="{1F9B2FA2-6159-46AA-9F49-70AAF483EAB0}" srcOrd="0" destOrd="0" presId="urn:microsoft.com/office/officeart/2005/8/layout/cycle2"/>
    <dgm:cxn modelId="{AE65556F-9F88-45D3-9692-AFA3D49B536D}" type="presParOf" srcId="{7F75B840-3FFB-4A39-A83C-D85762AB187B}" destId="{5BDC4268-1EA9-470E-8EE6-BD40EA3D0B41}" srcOrd="4" destOrd="0" presId="urn:microsoft.com/office/officeart/2005/8/layout/cycle2"/>
    <dgm:cxn modelId="{EAF82239-42DE-4D8F-A26C-72D63DBD7829}" type="presParOf" srcId="{7F75B840-3FFB-4A39-A83C-D85762AB187B}" destId="{59D8A546-3E39-4EF7-B43C-D9791144E893}" srcOrd="5" destOrd="0" presId="urn:microsoft.com/office/officeart/2005/8/layout/cycle2"/>
    <dgm:cxn modelId="{D7520D56-D991-4FEC-8BED-2EDEE71A3B11}" type="presParOf" srcId="{59D8A546-3E39-4EF7-B43C-D9791144E893}" destId="{BA4A9C0C-CB69-44D2-BF7C-254BF26730F0}" srcOrd="0" destOrd="0" presId="urn:microsoft.com/office/officeart/2005/8/layout/cycle2"/>
    <dgm:cxn modelId="{CD4AF248-03CB-4532-AD31-74815AAE764E}" type="presParOf" srcId="{7F75B840-3FFB-4A39-A83C-D85762AB187B}" destId="{817CD37C-23E8-4183-B77A-F9DAA3E4129F}" srcOrd="6" destOrd="0" presId="urn:microsoft.com/office/officeart/2005/8/layout/cycle2"/>
    <dgm:cxn modelId="{DBE39CB5-3224-4777-9C7D-576FC71EF891}" type="presParOf" srcId="{7F75B840-3FFB-4A39-A83C-D85762AB187B}" destId="{638FD6EC-73B9-427F-B552-110F070D337D}" srcOrd="7" destOrd="0" presId="urn:microsoft.com/office/officeart/2005/8/layout/cycle2"/>
    <dgm:cxn modelId="{C0332F6B-6D12-4AC2-8A72-0D7811FE153F}" type="presParOf" srcId="{638FD6EC-73B9-427F-B552-110F070D337D}" destId="{E672A310-48A1-4597-8BF7-FBC9A9A58699}" srcOrd="0" destOrd="0" presId="urn:microsoft.com/office/officeart/2005/8/layout/cycle2"/>
    <dgm:cxn modelId="{892B2754-94CE-40F3-B6AE-EAD82DE8044C}" type="presParOf" srcId="{7F75B840-3FFB-4A39-A83C-D85762AB187B}" destId="{A8C32BB0-0B41-4FF0-B088-B8652AA78517}" srcOrd="8" destOrd="0" presId="urn:microsoft.com/office/officeart/2005/8/layout/cycle2"/>
    <dgm:cxn modelId="{7A7C9B77-18E2-4AA4-833E-5B4219A737E6}" type="presParOf" srcId="{7F75B840-3FFB-4A39-A83C-D85762AB187B}" destId="{1508CA75-6EB7-430D-8040-C845B133B920}" srcOrd="9" destOrd="0" presId="urn:microsoft.com/office/officeart/2005/8/layout/cycle2"/>
    <dgm:cxn modelId="{36617006-1239-4E20-A01B-94F56BC31AB1}" type="presParOf" srcId="{1508CA75-6EB7-430D-8040-C845B133B920}" destId="{CD9F2305-02BD-43AB-9B83-BE423942D118}" srcOrd="0" destOrd="0" presId="urn:microsoft.com/office/officeart/2005/8/layout/cycle2"/>
    <dgm:cxn modelId="{E1FAC713-5C8E-4B84-B1B0-8AC978A3E40A}" type="presParOf" srcId="{7F75B840-3FFB-4A39-A83C-D85762AB187B}" destId="{29617510-EC67-4670-B47B-E20AD1DEFBFB}" srcOrd="10" destOrd="0" presId="urn:microsoft.com/office/officeart/2005/8/layout/cycle2"/>
    <dgm:cxn modelId="{CD70C180-730A-4109-9EFA-91F2AD990071}" type="presParOf" srcId="{7F75B840-3FFB-4A39-A83C-D85762AB187B}" destId="{8D358587-E3BF-4ADB-9A34-9930E88B1C15}" srcOrd="11" destOrd="0" presId="urn:microsoft.com/office/officeart/2005/8/layout/cycle2"/>
    <dgm:cxn modelId="{000BC840-E873-4A4A-BEEE-76294BE79105}" type="presParOf" srcId="{8D358587-E3BF-4ADB-9A34-9930E88B1C15}" destId="{AF384C1F-13A2-4C01-87A8-35FA1C184845}" srcOrd="0" destOrd="0" presId="urn:microsoft.com/office/officeart/2005/8/layout/cycle2"/>
    <dgm:cxn modelId="{BD2E2214-5FDE-4357-9D9D-CDA6F0D8408C}" type="presParOf" srcId="{7F75B840-3FFB-4A39-A83C-D85762AB187B}" destId="{C161BCE6-0F5B-4B0B-9D3A-734C04209551}" srcOrd="12" destOrd="0" presId="urn:microsoft.com/office/officeart/2005/8/layout/cycle2"/>
    <dgm:cxn modelId="{4C527525-2D80-4B9E-89C4-440E521F7DE4}" type="presParOf" srcId="{7F75B840-3FFB-4A39-A83C-D85762AB187B}" destId="{43469F35-3188-4FC6-B51F-41CF6440C298}" srcOrd="13" destOrd="0" presId="urn:microsoft.com/office/officeart/2005/8/layout/cycle2"/>
    <dgm:cxn modelId="{979BFCEE-CD27-443F-AAEE-31FB8343692C}" type="presParOf" srcId="{43469F35-3188-4FC6-B51F-41CF6440C298}" destId="{46EDD973-302B-4F8B-8F4C-7659509A26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CBDE6C-9D17-4830-BB7C-63689A8EC97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5CF088A-9BF5-43F9-83BF-5B9B19673AFD}">
      <dgm:prSet custT="1"/>
      <dgm:spPr/>
      <dgm:t>
        <a:bodyPr/>
        <a:lstStyle/>
        <a:p>
          <a:r>
            <a:rPr lang="en-US" sz="2400" dirty="0"/>
            <a:t>Set realistic goals </a:t>
          </a:r>
        </a:p>
      </dgm:t>
    </dgm:pt>
    <dgm:pt modelId="{258C7B2A-79B1-4320-94B3-3B66D4274F9F}" type="parTrans" cxnId="{47D4D680-A11D-4AC3-8746-CB70DEB311A9}">
      <dgm:prSet/>
      <dgm:spPr/>
      <dgm:t>
        <a:bodyPr/>
        <a:lstStyle/>
        <a:p>
          <a:endParaRPr lang="en-US"/>
        </a:p>
      </dgm:t>
    </dgm:pt>
    <dgm:pt modelId="{86292586-7520-4A67-B635-3917B281414E}" type="sibTrans" cxnId="{47D4D680-A11D-4AC3-8746-CB70DEB311A9}">
      <dgm:prSet/>
      <dgm:spPr/>
      <dgm:t>
        <a:bodyPr/>
        <a:lstStyle/>
        <a:p>
          <a:endParaRPr lang="en-US"/>
        </a:p>
      </dgm:t>
    </dgm:pt>
    <dgm:pt modelId="{0EE7B825-56C8-420F-81C5-CE7B0F452DB7}">
      <dgm:prSet custT="1"/>
      <dgm:spPr/>
      <dgm:t>
        <a:bodyPr/>
        <a:lstStyle/>
        <a:p>
          <a:r>
            <a:rPr lang="en-US" sz="2400" dirty="0"/>
            <a:t>Start with small steps that can build on each other  </a:t>
          </a:r>
        </a:p>
      </dgm:t>
    </dgm:pt>
    <dgm:pt modelId="{CB851EC7-B048-4C81-A4C5-6390926E5118}" type="parTrans" cxnId="{AC900A43-5B59-42C6-B6D2-306D9F03A989}">
      <dgm:prSet/>
      <dgm:spPr/>
      <dgm:t>
        <a:bodyPr/>
        <a:lstStyle/>
        <a:p>
          <a:endParaRPr lang="en-US"/>
        </a:p>
      </dgm:t>
    </dgm:pt>
    <dgm:pt modelId="{E037D19A-52F2-4CAB-B326-F22E2DA00F24}" type="sibTrans" cxnId="{AC900A43-5B59-42C6-B6D2-306D9F03A989}">
      <dgm:prSet/>
      <dgm:spPr/>
      <dgm:t>
        <a:bodyPr/>
        <a:lstStyle/>
        <a:p>
          <a:endParaRPr lang="en-US"/>
        </a:p>
      </dgm:t>
    </dgm:pt>
    <dgm:pt modelId="{1F7F7329-8227-47A0-9D03-4D2369F99B31}">
      <dgm:prSet custT="1"/>
      <dgm:spPr/>
      <dgm:t>
        <a:bodyPr/>
        <a:lstStyle/>
        <a:p>
          <a:r>
            <a:rPr lang="en-US" sz="2400" dirty="0"/>
            <a:t>Target behaviors that are dangerous</a:t>
          </a:r>
        </a:p>
      </dgm:t>
    </dgm:pt>
    <dgm:pt modelId="{6957A13E-F613-415B-AD44-EB2DB9C24C7B}" type="parTrans" cxnId="{EA4AA44A-3ACA-4A52-8EED-6B7B35AA1BDE}">
      <dgm:prSet/>
      <dgm:spPr/>
      <dgm:t>
        <a:bodyPr/>
        <a:lstStyle/>
        <a:p>
          <a:endParaRPr lang="en-US"/>
        </a:p>
      </dgm:t>
    </dgm:pt>
    <dgm:pt modelId="{7A685799-02DD-4C8A-ACA6-3DCBD03773DF}" type="sibTrans" cxnId="{EA4AA44A-3ACA-4A52-8EED-6B7B35AA1BDE}">
      <dgm:prSet/>
      <dgm:spPr/>
      <dgm:t>
        <a:bodyPr/>
        <a:lstStyle/>
        <a:p>
          <a:endParaRPr lang="en-US"/>
        </a:p>
      </dgm:t>
    </dgm:pt>
    <dgm:pt modelId="{78B22672-D1A0-48E4-8A04-B28797BFC916}">
      <dgm:prSet custT="1"/>
      <dgm:spPr/>
      <dgm:t>
        <a:bodyPr/>
        <a:lstStyle/>
        <a:p>
          <a:r>
            <a:rPr lang="en-US" sz="2200" dirty="0"/>
            <a:t>Target skills that help to improve situations across several behavioral scenarios</a:t>
          </a:r>
        </a:p>
      </dgm:t>
    </dgm:pt>
    <dgm:pt modelId="{CD9B42A9-CBCA-4BF9-9D82-480AD9657A98}" type="parTrans" cxnId="{888A3E42-54C1-45C4-AF28-AEE4F89BA1A7}">
      <dgm:prSet/>
      <dgm:spPr/>
      <dgm:t>
        <a:bodyPr/>
        <a:lstStyle/>
        <a:p>
          <a:endParaRPr lang="en-US"/>
        </a:p>
      </dgm:t>
    </dgm:pt>
    <dgm:pt modelId="{304C0431-4D3E-43DF-A199-18F7950030A0}" type="sibTrans" cxnId="{888A3E42-54C1-45C4-AF28-AEE4F89BA1A7}">
      <dgm:prSet/>
      <dgm:spPr/>
      <dgm:t>
        <a:bodyPr/>
        <a:lstStyle/>
        <a:p>
          <a:endParaRPr lang="en-US"/>
        </a:p>
      </dgm:t>
    </dgm:pt>
    <dgm:pt modelId="{4FA32D9E-3892-41F4-BA8A-AB8D1F692B04}" type="pres">
      <dgm:prSet presAssocID="{ABCBDE6C-9D17-4830-BB7C-63689A8EC977}" presName="root" presStyleCnt="0">
        <dgm:presLayoutVars>
          <dgm:dir/>
          <dgm:resizeHandles val="exact"/>
        </dgm:presLayoutVars>
      </dgm:prSet>
      <dgm:spPr/>
    </dgm:pt>
    <dgm:pt modelId="{FE0F7CB1-C314-43B4-8798-85A90D85509A}" type="pres">
      <dgm:prSet presAssocID="{D5CF088A-9BF5-43F9-83BF-5B9B19673AFD}" presName="compNode" presStyleCnt="0"/>
      <dgm:spPr/>
    </dgm:pt>
    <dgm:pt modelId="{0E1F9462-2EDD-4895-A43F-C0FE1B1FD0A0}" type="pres">
      <dgm:prSet presAssocID="{D5CF088A-9BF5-43F9-83BF-5B9B19673AFD}" presName="bgRect" presStyleLbl="bgShp" presStyleIdx="0" presStyleCnt="4"/>
      <dgm:spPr>
        <a:solidFill>
          <a:schemeClr val="tx2">
            <a:lumMod val="40000"/>
            <a:lumOff val="60000"/>
          </a:schemeClr>
        </a:solidFill>
        <a:ln>
          <a:solidFill>
            <a:schemeClr val="accent1"/>
          </a:solidFill>
        </a:ln>
      </dgm:spPr>
    </dgm:pt>
    <dgm:pt modelId="{76EDEFB7-1091-4878-B6F7-FFD91FE3AF88}" type="pres">
      <dgm:prSet presAssocID="{D5CF088A-9BF5-43F9-83BF-5B9B19673A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1BD064D-FC13-4B2E-887D-CD6E3D85F11F}" type="pres">
      <dgm:prSet presAssocID="{D5CF088A-9BF5-43F9-83BF-5B9B19673AFD}" presName="spaceRect" presStyleCnt="0"/>
      <dgm:spPr/>
    </dgm:pt>
    <dgm:pt modelId="{37BE2D8E-F223-4600-89A2-A81BE4C2F8F7}" type="pres">
      <dgm:prSet presAssocID="{D5CF088A-9BF5-43F9-83BF-5B9B19673AFD}" presName="parTx" presStyleLbl="revTx" presStyleIdx="0" presStyleCnt="4">
        <dgm:presLayoutVars>
          <dgm:chMax val="0"/>
          <dgm:chPref val="0"/>
        </dgm:presLayoutVars>
      </dgm:prSet>
      <dgm:spPr/>
    </dgm:pt>
    <dgm:pt modelId="{7D4A6B9F-6C41-4F85-A2BA-054B8A1EF56A}" type="pres">
      <dgm:prSet presAssocID="{86292586-7520-4A67-B635-3917B281414E}" presName="sibTrans" presStyleCnt="0"/>
      <dgm:spPr/>
    </dgm:pt>
    <dgm:pt modelId="{4C068459-F55F-479A-BCAC-F9BAC1AAB816}" type="pres">
      <dgm:prSet presAssocID="{0EE7B825-56C8-420F-81C5-CE7B0F452DB7}" presName="compNode" presStyleCnt="0"/>
      <dgm:spPr/>
    </dgm:pt>
    <dgm:pt modelId="{601401E2-EE05-4BB1-B311-7999E4968B3A}" type="pres">
      <dgm:prSet presAssocID="{0EE7B825-56C8-420F-81C5-CE7B0F452DB7}" presName="bgRect" presStyleLbl="bgShp" presStyleIdx="1" presStyleCnt="4"/>
      <dgm:spPr>
        <a:solidFill>
          <a:schemeClr val="tx2">
            <a:lumMod val="40000"/>
            <a:lumOff val="60000"/>
          </a:schemeClr>
        </a:solidFill>
      </dgm:spPr>
    </dgm:pt>
    <dgm:pt modelId="{78286A63-EA83-42D9-A0DA-CD9FC0A7678D}" type="pres">
      <dgm:prSet presAssocID="{0EE7B825-56C8-420F-81C5-CE7B0F452D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pstairs"/>
        </a:ext>
      </dgm:extLst>
    </dgm:pt>
    <dgm:pt modelId="{D0A6637E-19DB-4674-AA1D-042FB52FBEBB}" type="pres">
      <dgm:prSet presAssocID="{0EE7B825-56C8-420F-81C5-CE7B0F452DB7}" presName="spaceRect" presStyleCnt="0"/>
      <dgm:spPr/>
    </dgm:pt>
    <dgm:pt modelId="{4091E612-3E61-4220-BC59-EBA70B52F5BD}" type="pres">
      <dgm:prSet presAssocID="{0EE7B825-56C8-420F-81C5-CE7B0F452DB7}" presName="parTx" presStyleLbl="revTx" presStyleIdx="1" presStyleCnt="4">
        <dgm:presLayoutVars>
          <dgm:chMax val="0"/>
          <dgm:chPref val="0"/>
        </dgm:presLayoutVars>
      </dgm:prSet>
      <dgm:spPr/>
    </dgm:pt>
    <dgm:pt modelId="{3A4FD33D-699B-45B5-A624-00E0653902D6}" type="pres">
      <dgm:prSet presAssocID="{E037D19A-52F2-4CAB-B326-F22E2DA00F24}" presName="sibTrans" presStyleCnt="0"/>
      <dgm:spPr/>
    </dgm:pt>
    <dgm:pt modelId="{A0EC7CD1-DF54-4530-9FD7-97CAB136C04D}" type="pres">
      <dgm:prSet presAssocID="{1F7F7329-8227-47A0-9D03-4D2369F99B31}" presName="compNode" presStyleCnt="0"/>
      <dgm:spPr/>
    </dgm:pt>
    <dgm:pt modelId="{6254225C-DE55-4AB2-8E6D-3525BDA8F10A}" type="pres">
      <dgm:prSet presAssocID="{1F7F7329-8227-47A0-9D03-4D2369F99B31}" presName="bgRect" presStyleLbl="bgShp" presStyleIdx="2" presStyleCnt="4"/>
      <dgm:spPr>
        <a:solidFill>
          <a:schemeClr val="tx2">
            <a:lumMod val="40000"/>
            <a:lumOff val="60000"/>
          </a:schemeClr>
        </a:solidFill>
      </dgm:spPr>
    </dgm:pt>
    <dgm:pt modelId="{4EDA9B4A-A28E-4CE4-951A-BB455CD0A767}" type="pres">
      <dgm:prSet presAssocID="{1F7F7329-8227-47A0-9D03-4D2369F99B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758C418A-3819-443B-9F6D-0F8C43E20434}" type="pres">
      <dgm:prSet presAssocID="{1F7F7329-8227-47A0-9D03-4D2369F99B31}" presName="spaceRect" presStyleCnt="0"/>
      <dgm:spPr/>
    </dgm:pt>
    <dgm:pt modelId="{6BEA4171-61B2-446D-9978-B91379BED4B5}" type="pres">
      <dgm:prSet presAssocID="{1F7F7329-8227-47A0-9D03-4D2369F99B31}" presName="parTx" presStyleLbl="revTx" presStyleIdx="2" presStyleCnt="4">
        <dgm:presLayoutVars>
          <dgm:chMax val="0"/>
          <dgm:chPref val="0"/>
        </dgm:presLayoutVars>
      </dgm:prSet>
      <dgm:spPr/>
    </dgm:pt>
    <dgm:pt modelId="{4323B458-E7D2-462B-A3FC-C54FCCD2FB76}" type="pres">
      <dgm:prSet presAssocID="{7A685799-02DD-4C8A-ACA6-3DCBD03773DF}" presName="sibTrans" presStyleCnt="0"/>
      <dgm:spPr/>
    </dgm:pt>
    <dgm:pt modelId="{BACF581A-3410-40C7-9687-B9CAC5BE3945}" type="pres">
      <dgm:prSet presAssocID="{78B22672-D1A0-48E4-8A04-B28797BFC916}" presName="compNode" presStyleCnt="0"/>
      <dgm:spPr/>
    </dgm:pt>
    <dgm:pt modelId="{6D91201E-3E54-450A-A3FB-4A7594FB036E}" type="pres">
      <dgm:prSet presAssocID="{78B22672-D1A0-48E4-8A04-B28797BFC916}" presName="bgRect" presStyleLbl="bgShp" presStyleIdx="3" presStyleCnt="4"/>
      <dgm:spPr>
        <a:solidFill>
          <a:schemeClr val="tx2">
            <a:lumMod val="40000"/>
            <a:lumOff val="60000"/>
          </a:schemeClr>
        </a:solidFill>
      </dgm:spPr>
    </dgm:pt>
    <dgm:pt modelId="{A7CDC5C3-7954-4834-BA8A-EDA117E508B8}" type="pres">
      <dgm:prSet presAssocID="{78B22672-D1A0-48E4-8A04-B28797BFC9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etwork"/>
        </a:ext>
      </dgm:extLst>
    </dgm:pt>
    <dgm:pt modelId="{34D189D0-B0C8-4A25-8CE9-F3939B17958A}" type="pres">
      <dgm:prSet presAssocID="{78B22672-D1A0-48E4-8A04-B28797BFC916}" presName="spaceRect" presStyleCnt="0"/>
      <dgm:spPr/>
    </dgm:pt>
    <dgm:pt modelId="{9D227783-D088-47D3-9B59-8A5FD67C8D40}" type="pres">
      <dgm:prSet presAssocID="{78B22672-D1A0-48E4-8A04-B28797BFC916}" presName="parTx" presStyleLbl="revTx" presStyleIdx="3" presStyleCnt="4">
        <dgm:presLayoutVars>
          <dgm:chMax val="0"/>
          <dgm:chPref val="0"/>
        </dgm:presLayoutVars>
      </dgm:prSet>
      <dgm:spPr/>
    </dgm:pt>
  </dgm:ptLst>
  <dgm:cxnLst>
    <dgm:cxn modelId="{43DC011A-E5F2-424B-AA20-548EFDB672EA}" type="presOf" srcId="{78B22672-D1A0-48E4-8A04-B28797BFC916}" destId="{9D227783-D088-47D3-9B59-8A5FD67C8D40}" srcOrd="0" destOrd="0" presId="urn:microsoft.com/office/officeart/2018/2/layout/IconVerticalSolidList"/>
    <dgm:cxn modelId="{70CFD525-B4EA-4B70-8DBC-AF613B98E4DF}" type="presOf" srcId="{D5CF088A-9BF5-43F9-83BF-5B9B19673AFD}" destId="{37BE2D8E-F223-4600-89A2-A81BE4C2F8F7}" srcOrd="0" destOrd="0" presId="urn:microsoft.com/office/officeart/2018/2/layout/IconVerticalSolidList"/>
    <dgm:cxn modelId="{069EC83D-B541-49B9-A4BB-093C87BEF2A4}" type="presOf" srcId="{1F7F7329-8227-47A0-9D03-4D2369F99B31}" destId="{6BEA4171-61B2-446D-9978-B91379BED4B5}" srcOrd="0" destOrd="0" presId="urn:microsoft.com/office/officeart/2018/2/layout/IconVerticalSolidList"/>
    <dgm:cxn modelId="{888A3E42-54C1-45C4-AF28-AEE4F89BA1A7}" srcId="{ABCBDE6C-9D17-4830-BB7C-63689A8EC977}" destId="{78B22672-D1A0-48E4-8A04-B28797BFC916}" srcOrd="3" destOrd="0" parTransId="{CD9B42A9-CBCA-4BF9-9D82-480AD9657A98}" sibTransId="{304C0431-4D3E-43DF-A199-18F7950030A0}"/>
    <dgm:cxn modelId="{AC900A43-5B59-42C6-B6D2-306D9F03A989}" srcId="{ABCBDE6C-9D17-4830-BB7C-63689A8EC977}" destId="{0EE7B825-56C8-420F-81C5-CE7B0F452DB7}" srcOrd="1" destOrd="0" parTransId="{CB851EC7-B048-4C81-A4C5-6390926E5118}" sibTransId="{E037D19A-52F2-4CAB-B326-F22E2DA00F24}"/>
    <dgm:cxn modelId="{EA4AA44A-3ACA-4A52-8EED-6B7B35AA1BDE}" srcId="{ABCBDE6C-9D17-4830-BB7C-63689A8EC977}" destId="{1F7F7329-8227-47A0-9D03-4D2369F99B31}" srcOrd="2" destOrd="0" parTransId="{6957A13E-F613-415B-AD44-EB2DB9C24C7B}" sibTransId="{7A685799-02DD-4C8A-ACA6-3DCBD03773DF}"/>
    <dgm:cxn modelId="{47D4D680-A11D-4AC3-8746-CB70DEB311A9}" srcId="{ABCBDE6C-9D17-4830-BB7C-63689A8EC977}" destId="{D5CF088A-9BF5-43F9-83BF-5B9B19673AFD}" srcOrd="0" destOrd="0" parTransId="{258C7B2A-79B1-4320-94B3-3B66D4274F9F}" sibTransId="{86292586-7520-4A67-B635-3917B281414E}"/>
    <dgm:cxn modelId="{C46E5BCF-875E-4783-96AF-110AB21CD27F}" type="presOf" srcId="{ABCBDE6C-9D17-4830-BB7C-63689A8EC977}" destId="{4FA32D9E-3892-41F4-BA8A-AB8D1F692B04}" srcOrd="0" destOrd="0" presId="urn:microsoft.com/office/officeart/2018/2/layout/IconVerticalSolidList"/>
    <dgm:cxn modelId="{9CB96ADA-EF4B-4ADD-9158-41FC22E5CE12}" type="presOf" srcId="{0EE7B825-56C8-420F-81C5-CE7B0F452DB7}" destId="{4091E612-3E61-4220-BC59-EBA70B52F5BD}" srcOrd="0" destOrd="0" presId="urn:microsoft.com/office/officeart/2018/2/layout/IconVerticalSolidList"/>
    <dgm:cxn modelId="{C325B1E9-BF41-45D9-9BC5-911EFEB479BC}" type="presParOf" srcId="{4FA32D9E-3892-41F4-BA8A-AB8D1F692B04}" destId="{FE0F7CB1-C314-43B4-8798-85A90D85509A}" srcOrd="0" destOrd="0" presId="urn:microsoft.com/office/officeart/2018/2/layout/IconVerticalSolidList"/>
    <dgm:cxn modelId="{7B36303D-0C07-40A8-8E1A-3D0E926C9C37}" type="presParOf" srcId="{FE0F7CB1-C314-43B4-8798-85A90D85509A}" destId="{0E1F9462-2EDD-4895-A43F-C0FE1B1FD0A0}" srcOrd="0" destOrd="0" presId="urn:microsoft.com/office/officeart/2018/2/layout/IconVerticalSolidList"/>
    <dgm:cxn modelId="{E7C371F1-04A4-4CB1-A369-07C90CC7AE71}" type="presParOf" srcId="{FE0F7CB1-C314-43B4-8798-85A90D85509A}" destId="{76EDEFB7-1091-4878-B6F7-FFD91FE3AF88}" srcOrd="1" destOrd="0" presId="urn:microsoft.com/office/officeart/2018/2/layout/IconVerticalSolidList"/>
    <dgm:cxn modelId="{3BCB5374-0BA8-45FA-B844-3651B76914E6}" type="presParOf" srcId="{FE0F7CB1-C314-43B4-8798-85A90D85509A}" destId="{01BD064D-FC13-4B2E-887D-CD6E3D85F11F}" srcOrd="2" destOrd="0" presId="urn:microsoft.com/office/officeart/2018/2/layout/IconVerticalSolidList"/>
    <dgm:cxn modelId="{82840567-13F7-496F-A17D-A310A9C980D5}" type="presParOf" srcId="{FE0F7CB1-C314-43B4-8798-85A90D85509A}" destId="{37BE2D8E-F223-4600-89A2-A81BE4C2F8F7}" srcOrd="3" destOrd="0" presId="urn:microsoft.com/office/officeart/2018/2/layout/IconVerticalSolidList"/>
    <dgm:cxn modelId="{F6A1045A-8908-44CD-9A5F-125E900296AD}" type="presParOf" srcId="{4FA32D9E-3892-41F4-BA8A-AB8D1F692B04}" destId="{7D4A6B9F-6C41-4F85-A2BA-054B8A1EF56A}" srcOrd="1" destOrd="0" presId="urn:microsoft.com/office/officeart/2018/2/layout/IconVerticalSolidList"/>
    <dgm:cxn modelId="{1E3300E1-39A2-4747-9E9A-E9F05609929B}" type="presParOf" srcId="{4FA32D9E-3892-41F4-BA8A-AB8D1F692B04}" destId="{4C068459-F55F-479A-BCAC-F9BAC1AAB816}" srcOrd="2" destOrd="0" presId="urn:microsoft.com/office/officeart/2018/2/layout/IconVerticalSolidList"/>
    <dgm:cxn modelId="{6866CA15-CE62-458C-8CF8-C9AC32793C2A}" type="presParOf" srcId="{4C068459-F55F-479A-BCAC-F9BAC1AAB816}" destId="{601401E2-EE05-4BB1-B311-7999E4968B3A}" srcOrd="0" destOrd="0" presId="urn:microsoft.com/office/officeart/2018/2/layout/IconVerticalSolidList"/>
    <dgm:cxn modelId="{68AEEBB1-43FB-41F7-8A1C-27C1B1026B68}" type="presParOf" srcId="{4C068459-F55F-479A-BCAC-F9BAC1AAB816}" destId="{78286A63-EA83-42D9-A0DA-CD9FC0A7678D}" srcOrd="1" destOrd="0" presId="urn:microsoft.com/office/officeart/2018/2/layout/IconVerticalSolidList"/>
    <dgm:cxn modelId="{7A526D41-5EFE-411D-8289-506FBFD3C3A7}" type="presParOf" srcId="{4C068459-F55F-479A-BCAC-F9BAC1AAB816}" destId="{D0A6637E-19DB-4674-AA1D-042FB52FBEBB}" srcOrd="2" destOrd="0" presId="urn:microsoft.com/office/officeart/2018/2/layout/IconVerticalSolidList"/>
    <dgm:cxn modelId="{BAEF586D-1261-4938-BE0D-3ABDD2BA348C}" type="presParOf" srcId="{4C068459-F55F-479A-BCAC-F9BAC1AAB816}" destId="{4091E612-3E61-4220-BC59-EBA70B52F5BD}" srcOrd="3" destOrd="0" presId="urn:microsoft.com/office/officeart/2018/2/layout/IconVerticalSolidList"/>
    <dgm:cxn modelId="{BC15950C-4B71-49BD-8AD2-FD83B26F7203}" type="presParOf" srcId="{4FA32D9E-3892-41F4-BA8A-AB8D1F692B04}" destId="{3A4FD33D-699B-45B5-A624-00E0653902D6}" srcOrd="3" destOrd="0" presId="urn:microsoft.com/office/officeart/2018/2/layout/IconVerticalSolidList"/>
    <dgm:cxn modelId="{34D54F43-23CA-43AC-8CF7-04501FE7030B}" type="presParOf" srcId="{4FA32D9E-3892-41F4-BA8A-AB8D1F692B04}" destId="{A0EC7CD1-DF54-4530-9FD7-97CAB136C04D}" srcOrd="4" destOrd="0" presId="urn:microsoft.com/office/officeart/2018/2/layout/IconVerticalSolidList"/>
    <dgm:cxn modelId="{127FE14A-0318-4E6D-8139-7B45039D01A5}" type="presParOf" srcId="{A0EC7CD1-DF54-4530-9FD7-97CAB136C04D}" destId="{6254225C-DE55-4AB2-8E6D-3525BDA8F10A}" srcOrd="0" destOrd="0" presId="urn:microsoft.com/office/officeart/2018/2/layout/IconVerticalSolidList"/>
    <dgm:cxn modelId="{7E45E983-FFB8-4A82-B998-40047FEFED8E}" type="presParOf" srcId="{A0EC7CD1-DF54-4530-9FD7-97CAB136C04D}" destId="{4EDA9B4A-A28E-4CE4-951A-BB455CD0A767}" srcOrd="1" destOrd="0" presId="urn:microsoft.com/office/officeart/2018/2/layout/IconVerticalSolidList"/>
    <dgm:cxn modelId="{03D00EFE-18B6-40C8-9182-E43E239DE35A}" type="presParOf" srcId="{A0EC7CD1-DF54-4530-9FD7-97CAB136C04D}" destId="{758C418A-3819-443B-9F6D-0F8C43E20434}" srcOrd="2" destOrd="0" presId="urn:microsoft.com/office/officeart/2018/2/layout/IconVerticalSolidList"/>
    <dgm:cxn modelId="{B601E742-A65E-4443-97C9-48BD87295D2B}" type="presParOf" srcId="{A0EC7CD1-DF54-4530-9FD7-97CAB136C04D}" destId="{6BEA4171-61B2-446D-9978-B91379BED4B5}" srcOrd="3" destOrd="0" presId="urn:microsoft.com/office/officeart/2018/2/layout/IconVerticalSolidList"/>
    <dgm:cxn modelId="{D00709E7-F3A2-455C-BD8A-E329F9495B8D}" type="presParOf" srcId="{4FA32D9E-3892-41F4-BA8A-AB8D1F692B04}" destId="{4323B458-E7D2-462B-A3FC-C54FCCD2FB76}" srcOrd="5" destOrd="0" presId="urn:microsoft.com/office/officeart/2018/2/layout/IconVerticalSolidList"/>
    <dgm:cxn modelId="{9A6C5FA2-CDD8-4E91-BF24-5CD5005E628F}" type="presParOf" srcId="{4FA32D9E-3892-41F4-BA8A-AB8D1F692B04}" destId="{BACF581A-3410-40C7-9687-B9CAC5BE3945}" srcOrd="6" destOrd="0" presId="urn:microsoft.com/office/officeart/2018/2/layout/IconVerticalSolidList"/>
    <dgm:cxn modelId="{28BC55D0-3AE2-4339-B81C-52ACF3627B32}" type="presParOf" srcId="{BACF581A-3410-40C7-9687-B9CAC5BE3945}" destId="{6D91201E-3E54-450A-A3FB-4A7594FB036E}" srcOrd="0" destOrd="0" presId="urn:microsoft.com/office/officeart/2018/2/layout/IconVerticalSolidList"/>
    <dgm:cxn modelId="{335AAF06-351C-4BB2-B54C-9AE2510339EB}" type="presParOf" srcId="{BACF581A-3410-40C7-9687-B9CAC5BE3945}" destId="{A7CDC5C3-7954-4834-BA8A-EDA117E508B8}" srcOrd="1" destOrd="0" presId="urn:microsoft.com/office/officeart/2018/2/layout/IconVerticalSolidList"/>
    <dgm:cxn modelId="{F07CE415-1DD8-4C28-8A9B-AAEBD83CC35C}" type="presParOf" srcId="{BACF581A-3410-40C7-9687-B9CAC5BE3945}" destId="{34D189D0-B0C8-4A25-8CE9-F3939B17958A}" srcOrd="2" destOrd="0" presId="urn:microsoft.com/office/officeart/2018/2/layout/IconVerticalSolidList"/>
    <dgm:cxn modelId="{6CDD7B66-102A-43DA-85ED-DD29B37CF7B5}" type="presParOf" srcId="{BACF581A-3410-40C7-9687-B9CAC5BE3945}" destId="{9D227783-D088-47D3-9B59-8A5FD67C8D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D3840C-92AB-44C9-AC6F-D60B71267EA7}"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42E0018-1CD7-4039-98B1-DAA20CA320BD}">
      <dgm:prSet custT="1"/>
      <dgm:spPr/>
      <dgm:t>
        <a:bodyPr/>
        <a:lstStyle/>
        <a:p>
          <a:pPr>
            <a:lnSpc>
              <a:spcPct val="100000"/>
            </a:lnSpc>
          </a:pPr>
          <a:r>
            <a:rPr lang="en-US" sz="2000" dirty="0"/>
            <a:t>Describe the interfering or problem behavior</a:t>
          </a:r>
        </a:p>
      </dgm:t>
    </dgm:pt>
    <dgm:pt modelId="{041F9B25-E706-442E-A18D-28D3374CCC27}" type="parTrans" cxnId="{3861DB7D-87BB-4317-8FEE-AF8A42BD5DC1}">
      <dgm:prSet/>
      <dgm:spPr/>
      <dgm:t>
        <a:bodyPr/>
        <a:lstStyle/>
        <a:p>
          <a:endParaRPr lang="en-US"/>
        </a:p>
      </dgm:t>
    </dgm:pt>
    <dgm:pt modelId="{137FC6EF-7DA7-4355-A439-72C9E826172E}" type="sibTrans" cxnId="{3861DB7D-87BB-4317-8FEE-AF8A42BD5DC1}">
      <dgm:prSet/>
      <dgm:spPr/>
      <dgm:t>
        <a:bodyPr/>
        <a:lstStyle/>
        <a:p>
          <a:endParaRPr lang="en-US"/>
        </a:p>
      </dgm:t>
    </dgm:pt>
    <dgm:pt modelId="{24554EE0-315F-4EC2-AA8F-2E10D1A73A80}">
      <dgm:prSet custT="1"/>
      <dgm:spPr/>
      <dgm:t>
        <a:bodyPr/>
        <a:lstStyle/>
        <a:p>
          <a:pPr>
            <a:lnSpc>
              <a:spcPct val="100000"/>
            </a:lnSpc>
          </a:pPr>
          <a:r>
            <a:rPr lang="en-US" sz="2000" dirty="0"/>
            <a:t>Identify antecedents and consequences </a:t>
          </a:r>
        </a:p>
      </dgm:t>
    </dgm:pt>
    <dgm:pt modelId="{366B8675-4888-4C6C-830B-794AAAAB44ED}" type="parTrans" cxnId="{74836ACC-EF5D-4155-9B5C-229EB4097A97}">
      <dgm:prSet/>
      <dgm:spPr/>
      <dgm:t>
        <a:bodyPr/>
        <a:lstStyle/>
        <a:p>
          <a:endParaRPr lang="en-US"/>
        </a:p>
      </dgm:t>
    </dgm:pt>
    <dgm:pt modelId="{8CCFEAFA-D25F-4C3E-A139-AEE00B5A8E17}" type="sibTrans" cxnId="{74836ACC-EF5D-4155-9B5C-229EB4097A97}">
      <dgm:prSet/>
      <dgm:spPr/>
      <dgm:t>
        <a:bodyPr/>
        <a:lstStyle/>
        <a:p>
          <a:endParaRPr lang="en-US"/>
        </a:p>
      </dgm:t>
    </dgm:pt>
    <dgm:pt modelId="{AD7BBCB7-FFA8-41C8-A1BA-685D07FC519F}">
      <dgm:prSet custT="1"/>
      <dgm:spPr/>
      <dgm:t>
        <a:bodyPr/>
        <a:lstStyle/>
        <a:p>
          <a:pPr>
            <a:lnSpc>
              <a:spcPct val="100000"/>
            </a:lnSpc>
          </a:pPr>
          <a:r>
            <a:rPr lang="en-US" sz="2000" dirty="0"/>
            <a:t>Consider the function of the behavior</a:t>
          </a:r>
        </a:p>
      </dgm:t>
    </dgm:pt>
    <dgm:pt modelId="{81AA3AEE-7517-44AF-B156-8EDF0964B25A}" type="parTrans" cxnId="{92619CAA-6328-4D11-9146-FDCBF8E7DD44}">
      <dgm:prSet/>
      <dgm:spPr/>
      <dgm:t>
        <a:bodyPr/>
        <a:lstStyle/>
        <a:p>
          <a:endParaRPr lang="en-US"/>
        </a:p>
      </dgm:t>
    </dgm:pt>
    <dgm:pt modelId="{2409278C-4E42-4511-B2FD-7019CE1DB829}" type="sibTrans" cxnId="{92619CAA-6328-4D11-9146-FDCBF8E7DD44}">
      <dgm:prSet/>
      <dgm:spPr/>
      <dgm:t>
        <a:bodyPr/>
        <a:lstStyle/>
        <a:p>
          <a:endParaRPr lang="en-US"/>
        </a:p>
      </dgm:t>
    </dgm:pt>
    <dgm:pt modelId="{E8518CCF-60BD-4034-A5B0-CCD53257B3EB}">
      <dgm:prSet custT="1"/>
      <dgm:spPr/>
      <dgm:t>
        <a:bodyPr/>
        <a:lstStyle/>
        <a:p>
          <a:pPr>
            <a:lnSpc>
              <a:spcPct val="100000"/>
            </a:lnSpc>
          </a:pPr>
          <a:r>
            <a:rPr lang="en-US" sz="1800" dirty="0"/>
            <a:t>Design intervention to replace behavior with a more adaptive behavior serving a similar function</a:t>
          </a:r>
        </a:p>
      </dgm:t>
    </dgm:pt>
    <dgm:pt modelId="{B805B5BD-6D9F-4630-B641-7D2C075EA8A7}" type="parTrans" cxnId="{4CD2D794-38C4-44E3-80C4-5E5E9D1CD594}">
      <dgm:prSet/>
      <dgm:spPr/>
      <dgm:t>
        <a:bodyPr/>
        <a:lstStyle/>
        <a:p>
          <a:endParaRPr lang="en-US"/>
        </a:p>
      </dgm:t>
    </dgm:pt>
    <dgm:pt modelId="{20D42CE6-131C-4CD0-A7B0-C92A076C01B8}" type="sibTrans" cxnId="{4CD2D794-38C4-44E3-80C4-5E5E9D1CD594}">
      <dgm:prSet/>
      <dgm:spPr/>
      <dgm:t>
        <a:bodyPr/>
        <a:lstStyle/>
        <a:p>
          <a:endParaRPr lang="en-US"/>
        </a:p>
      </dgm:t>
    </dgm:pt>
    <dgm:pt modelId="{7FE474CB-1AAE-4AA7-951A-1A750F729434}">
      <dgm:prSet custT="1"/>
      <dgm:spPr/>
      <dgm:t>
        <a:bodyPr/>
        <a:lstStyle/>
        <a:p>
          <a:pPr>
            <a:lnSpc>
              <a:spcPct val="100000"/>
            </a:lnSpc>
          </a:pPr>
          <a:r>
            <a:rPr lang="en-US" sz="2000" b="1" dirty="0"/>
            <a:t>Collect Data </a:t>
          </a:r>
          <a:endParaRPr lang="en-US" sz="2000" dirty="0"/>
        </a:p>
      </dgm:t>
    </dgm:pt>
    <dgm:pt modelId="{51337CEC-71D8-4347-9F0D-8CFDBFDB8359}" type="parTrans" cxnId="{C81CBC4E-6852-4F7B-85F8-5160D055AF2F}">
      <dgm:prSet/>
      <dgm:spPr/>
      <dgm:t>
        <a:bodyPr/>
        <a:lstStyle/>
        <a:p>
          <a:endParaRPr lang="en-US"/>
        </a:p>
      </dgm:t>
    </dgm:pt>
    <dgm:pt modelId="{F639D015-4E06-4270-9485-7A000D785A2A}" type="sibTrans" cxnId="{C81CBC4E-6852-4F7B-85F8-5160D055AF2F}">
      <dgm:prSet/>
      <dgm:spPr/>
      <dgm:t>
        <a:bodyPr/>
        <a:lstStyle/>
        <a:p>
          <a:endParaRPr lang="en-US"/>
        </a:p>
      </dgm:t>
    </dgm:pt>
    <dgm:pt modelId="{B26C4367-45A7-4079-97B9-F5B1AB51825E}" type="pres">
      <dgm:prSet presAssocID="{84D3840C-92AB-44C9-AC6F-D60B71267EA7}" presName="root" presStyleCnt="0">
        <dgm:presLayoutVars>
          <dgm:dir/>
          <dgm:resizeHandles val="exact"/>
        </dgm:presLayoutVars>
      </dgm:prSet>
      <dgm:spPr/>
    </dgm:pt>
    <dgm:pt modelId="{F011D307-6B79-4759-A42D-1496543345D9}" type="pres">
      <dgm:prSet presAssocID="{C42E0018-1CD7-4039-98B1-DAA20CA320BD}" presName="compNode" presStyleCnt="0"/>
      <dgm:spPr/>
    </dgm:pt>
    <dgm:pt modelId="{57DB1B4B-95F4-4F57-8CB1-08E15557E613}" type="pres">
      <dgm:prSet presAssocID="{C42E0018-1CD7-4039-98B1-DAA20CA320BD}" presName="bgRect" presStyleLbl="bgShp" presStyleIdx="0" presStyleCnt="5"/>
      <dgm:spPr>
        <a:solidFill>
          <a:schemeClr val="accent1">
            <a:lumMod val="20000"/>
            <a:lumOff val="80000"/>
          </a:schemeClr>
        </a:solidFill>
      </dgm:spPr>
    </dgm:pt>
    <dgm:pt modelId="{4EFB790F-5A4E-4546-B605-A98FA394BB88}" type="pres">
      <dgm:prSet presAssocID="{C42E0018-1CD7-4039-98B1-DAA20CA320BD}" presName="iconRect" presStyleLbl="node1" presStyleIdx="0" presStyleCnt="5"/>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2511806-938E-42B9-8BF7-88F0D97F691A}" type="pres">
      <dgm:prSet presAssocID="{C42E0018-1CD7-4039-98B1-DAA20CA320BD}" presName="spaceRect" presStyleCnt="0"/>
      <dgm:spPr/>
    </dgm:pt>
    <dgm:pt modelId="{8F9EB528-01A2-45DE-B177-1EE7855586C4}" type="pres">
      <dgm:prSet presAssocID="{C42E0018-1CD7-4039-98B1-DAA20CA320BD}" presName="parTx" presStyleLbl="revTx" presStyleIdx="0" presStyleCnt="5">
        <dgm:presLayoutVars>
          <dgm:chMax val="0"/>
          <dgm:chPref val="0"/>
        </dgm:presLayoutVars>
      </dgm:prSet>
      <dgm:spPr/>
    </dgm:pt>
    <dgm:pt modelId="{2EA93A08-28B6-4E0C-8273-E6374FAA867B}" type="pres">
      <dgm:prSet presAssocID="{137FC6EF-7DA7-4355-A439-72C9E826172E}" presName="sibTrans" presStyleCnt="0"/>
      <dgm:spPr/>
    </dgm:pt>
    <dgm:pt modelId="{70B03B23-8E2D-4D41-B568-15BB0AD72D28}" type="pres">
      <dgm:prSet presAssocID="{24554EE0-315F-4EC2-AA8F-2E10D1A73A80}" presName="compNode" presStyleCnt="0"/>
      <dgm:spPr/>
    </dgm:pt>
    <dgm:pt modelId="{4E32098B-5809-4DF4-AE97-225536DBFDC7}" type="pres">
      <dgm:prSet presAssocID="{24554EE0-315F-4EC2-AA8F-2E10D1A73A80}" presName="bgRect" presStyleLbl="bgShp" presStyleIdx="1" presStyleCnt="5"/>
      <dgm:spPr>
        <a:solidFill>
          <a:schemeClr val="accent1">
            <a:lumMod val="20000"/>
            <a:lumOff val="80000"/>
          </a:schemeClr>
        </a:solidFill>
      </dgm:spPr>
    </dgm:pt>
    <dgm:pt modelId="{50979466-F7F8-4352-9A72-E5FBED19061A}" type="pres">
      <dgm:prSet presAssocID="{24554EE0-315F-4EC2-AA8F-2E10D1A73A80}" presName="iconRect" presStyleLbl="node1" presStyleIdx="1" presStyleCnt="5"/>
      <dgm:spPr>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ECF33528-5B43-4CB1-B570-34F59C34593D}" type="pres">
      <dgm:prSet presAssocID="{24554EE0-315F-4EC2-AA8F-2E10D1A73A80}" presName="spaceRect" presStyleCnt="0"/>
      <dgm:spPr/>
    </dgm:pt>
    <dgm:pt modelId="{6003A2C5-314A-4180-8F0E-32524F0C2DA0}" type="pres">
      <dgm:prSet presAssocID="{24554EE0-315F-4EC2-AA8F-2E10D1A73A80}" presName="parTx" presStyleLbl="revTx" presStyleIdx="1" presStyleCnt="5">
        <dgm:presLayoutVars>
          <dgm:chMax val="0"/>
          <dgm:chPref val="0"/>
        </dgm:presLayoutVars>
      </dgm:prSet>
      <dgm:spPr/>
    </dgm:pt>
    <dgm:pt modelId="{DFD70EC8-B72F-42CD-94AF-013C513A8E1E}" type="pres">
      <dgm:prSet presAssocID="{8CCFEAFA-D25F-4C3E-A139-AEE00B5A8E17}" presName="sibTrans" presStyleCnt="0"/>
      <dgm:spPr/>
    </dgm:pt>
    <dgm:pt modelId="{A8986524-40C6-4C8F-B546-70F735097236}" type="pres">
      <dgm:prSet presAssocID="{AD7BBCB7-FFA8-41C8-A1BA-685D07FC519F}" presName="compNode" presStyleCnt="0"/>
      <dgm:spPr/>
    </dgm:pt>
    <dgm:pt modelId="{49B67CCB-5834-45B8-8560-C3F3D2EF2B32}" type="pres">
      <dgm:prSet presAssocID="{AD7BBCB7-FFA8-41C8-A1BA-685D07FC519F}" presName="bgRect" presStyleLbl="bgShp" presStyleIdx="2" presStyleCnt="5"/>
      <dgm:spPr>
        <a:solidFill>
          <a:schemeClr val="accent1">
            <a:lumMod val="20000"/>
            <a:lumOff val="80000"/>
          </a:schemeClr>
        </a:solidFill>
      </dgm:spPr>
    </dgm:pt>
    <dgm:pt modelId="{0A8C49BD-536F-4CAA-AB67-F531BD9DFA85}" type="pres">
      <dgm:prSet presAssocID="{AD7BBCB7-FFA8-41C8-A1BA-685D07FC519F}" presName="iconRect" presStyleLbl="node1" presStyleIdx="2" presStyleCnt="5"/>
      <dgm:spPr>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B19BF597-25FC-4D65-A245-DE6776D30142}" type="pres">
      <dgm:prSet presAssocID="{AD7BBCB7-FFA8-41C8-A1BA-685D07FC519F}" presName="spaceRect" presStyleCnt="0"/>
      <dgm:spPr/>
    </dgm:pt>
    <dgm:pt modelId="{9BA7B579-6DBA-4236-AD4E-BD31533C724F}" type="pres">
      <dgm:prSet presAssocID="{AD7BBCB7-FFA8-41C8-A1BA-685D07FC519F}" presName="parTx" presStyleLbl="revTx" presStyleIdx="2" presStyleCnt="5">
        <dgm:presLayoutVars>
          <dgm:chMax val="0"/>
          <dgm:chPref val="0"/>
        </dgm:presLayoutVars>
      </dgm:prSet>
      <dgm:spPr/>
    </dgm:pt>
    <dgm:pt modelId="{480378C2-29DE-49C9-A3F9-DECCBD576254}" type="pres">
      <dgm:prSet presAssocID="{2409278C-4E42-4511-B2FD-7019CE1DB829}" presName="sibTrans" presStyleCnt="0"/>
      <dgm:spPr/>
    </dgm:pt>
    <dgm:pt modelId="{D4CE0235-010E-4F2F-A3DF-E0ED1451578D}" type="pres">
      <dgm:prSet presAssocID="{E8518CCF-60BD-4034-A5B0-CCD53257B3EB}" presName="compNode" presStyleCnt="0"/>
      <dgm:spPr/>
    </dgm:pt>
    <dgm:pt modelId="{45753291-B5A5-4C6E-854D-28DA2A9B66FA}" type="pres">
      <dgm:prSet presAssocID="{E8518CCF-60BD-4034-A5B0-CCD53257B3EB}" presName="bgRect" presStyleLbl="bgShp" presStyleIdx="3" presStyleCnt="5"/>
      <dgm:spPr>
        <a:solidFill>
          <a:schemeClr val="accent1">
            <a:lumMod val="20000"/>
            <a:lumOff val="80000"/>
          </a:schemeClr>
        </a:solidFill>
      </dgm:spPr>
    </dgm:pt>
    <dgm:pt modelId="{BD29B03B-DC22-48C7-9FA4-FD5C2D825C19}" type="pres">
      <dgm:prSet presAssocID="{E8518CCF-60BD-4034-A5B0-CCD53257B3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96510B44-03E0-499B-B9FD-8C63D26AD280}" type="pres">
      <dgm:prSet presAssocID="{E8518CCF-60BD-4034-A5B0-CCD53257B3EB}" presName="spaceRect" presStyleCnt="0"/>
      <dgm:spPr/>
    </dgm:pt>
    <dgm:pt modelId="{3FC635C9-C9E6-412E-A821-795F59528DE4}" type="pres">
      <dgm:prSet presAssocID="{E8518CCF-60BD-4034-A5B0-CCD53257B3EB}" presName="parTx" presStyleLbl="revTx" presStyleIdx="3" presStyleCnt="5" custLinFactNeighborX="366" custLinFactNeighborY="-2528">
        <dgm:presLayoutVars>
          <dgm:chMax val="0"/>
          <dgm:chPref val="0"/>
        </dgm:presLayoutVars>
      </dgm:prSet>
      <dgm:spPr/>
    </dgm:pt>
    <dgm:pt modelId="{95D4425C-5664-4B24-8497-288A804816D8}" type="pres">
      <dgm:prSet presAssocID="{20D42CE6-131C-4CD0-A7B0-C92A076C01B8}" presName="sibTrans" presStyleCnt="0"/>
      <dgm:spPr/>
    </dgm:pt>
    <dgm:pt modelId="{2DF9BF9A-B4C4-4635-8AAA-5A2C11C3FFFC}" type="pres">
      <dgm:prSet presAssocID="{7FE474CB-1AAE-4AA7-951A-1A750F729434}" presName="compNode" presStyleCnt="0"/>
      <dgm:spPr/>
    </dgm:pt>
    <dgm:pt modelId="{7C9DC598-A64E-4CE9-BF1C-D511388F576D}" type="pres">
      <dgm:prSet presAssocID="{7FE474CB-1AAE-4AA7-951A-1A750F729434}" presName="bgRect" presStyleLbl="bgShp" presStyleIdx="4" presStyleCnt="5"/>
      <dgm:spPr>
        <a:solidFill>
          <a:schemeClr val="accent1">
            <a:lumMod val="20000"/>
            <a:lumOff val="80000"/>
          </a:schemeClr>
        </a:solidFill>
      </dgm:spPr>
    </dgm:pt>
    <dgm:pt modelId="{11EC137D-38BA-42B6-A9A2-2F09124E4C3A}" type="pres">
      <dgm:prSet presAssocID="{7FE474CB-1AAE-4AA7-951A-1A750F729434}" presName="iconRect" presStyleLbl="node1" presStyleIdx="4" presStyleCnt="5"/>
      <dgm:spPr>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A336F330-8029-4C10-992C-A50BEC5ED966}" type="pres">
      <dgm:prSet presAssocID="{7FE474CB-1AAE-4AA7-951A-1A750F729434}" presName="spaceRect" presStyleCnt="0"/>
      <dgm:spPr/>
    </dgm:pt>
    <dgm:pt modelId="{3FFC3D09-26D4-495C-8A99-D7E3256EBF88}" type="pres">
      <dgm:prSet presAssocID="{7FE474CB-1AAE-4AA7-951A-1A750F729434}" presName="parTx" presStyleLbl="revTx" presStyleIdx="4" presStyleCnt="5">
        <dgm:presLayoutVars>
          <dgm:chMax val="0"/>
          <dgm:chPref val="0"/>
        </dgm:presLayoutVars>
      </dgm:prSet>
      <dgm:spPr/>
    </dgm:pt>
  </dgm:ptLst>
  <dgm:cxnLst>
    <dgm:cxn modelId="{80143110-FDE8-4992-B6FF-88F5C19A163A}" type="presOf" srcId="{84D3840C-92AB-44C9-AC6F-D60B71267EA7}" destId="{B26C4367-45A7-4079-97B9-F5B1AB51825E}" srcOrd="0" destOrd="0" presId="urn:microsoft.com/office/officeart/2018/2/layout/IconVerticalSolidList"/>
    <dgm:cxn modelId="{3DCA923C-95BF-4601-A971-19B20B85D0E7}" type="presOf" srcId="{E8518CCF-60BD-4034-A5B0-CCD53257B3EB}" destId="{3FC635C9-C9E6-412E-A821-795F59528DE4}" srcOrd="0" destOrd="0" presId="urn:microsoft.com/office/officeart/2018/2/layout/IconVerticalSolidList"/>
    <dgm:cxn modelId="{3161C35C-FEC7-4BE7-BCD0-A9B5383CC605}" type="presOf" srcId="{24554EE0-315F-4EC2-AA8F-2E10D1A73A80}" destId="{6003A2C5-314A-4180-8F0E-32524F0C2DA0}" srcOrd="0" destOrd="0" presId="urn:microsoft.com/office/officeart/2018/2/layout/IconVerticalSolidList"/>
    <dgm:cxn modelId="{C81CBC4E-6852-4F7B-85F8-5160D055AF2F}" srcId="{84D3840C-92AB-44C9-AC6F-D60B71267EA7}" destId="{7FE474CB-1AAE-4AA7-951A-1A750F729434}" srcOrd="4" destOrd="0" parTransId="{51337CEC-71D8-4347-9F0D-8CFDBFDB8359}" sibTransId="{F639D015-4E06-4270-9485-7A000D785A2A}"/>
    <dgm:cxn modelId="{3861DB7D-87BB-4317-8FEE-AF8A42BD5DC1}" srcId="{84D3840C-92AB-44C9-AC6F-D60B71267EA7}" destId="{C42E0018-1CD7-4039-98B1-DAA20CA320BD}" srcOrd="0" destOrd="0" parTransId="{041F9B25-E706-442E-A18D-28D3374CCC27}" sibTransId="{137FC6EF-7DA7-4355-A439-72C9E826172E}"/>
    <dgm:cxn modelId="{4CD2D794-38C4-44E3-80C4-5E5E9D1CD594}" srcId="{84D3840C-92AB-44C9-AC6F-D60B71267EA7}" destId="{E8518CCF-60BD-4034-A5B0-CCD53257B3EB}" srcOrd="3" destOrd="0" parTransId="{B805B5BD-6D9F-4630-B641-7D2C075EA8A7}" sibTransId="{20D42CE6-131C-4CD0-A7B0-C92A076C01B8}"/>
    <dgm:cxn modelId="{9CC7B49F-3BEC-4405-9B0F-2C6D0069B2C2}" type="presOf" srcId="{AD7BBCB7-FFA8-41C8-A1BA-685D07FC519F}" destId="{9BA7B579-6DBA-4236-AD4E-BD31533C724F}" srcOrd="0" destOrd="0" presId="urn:microsoft.com/office/officeart/2018/2/layout/IconVerticalSolidList"/>
    <dgm:cxn modelId="{92619CAA-6328-4D11-9146-FDCBF8E7DD44}" srcId="{84D3840C-92AB-44C9-AC6F-D60B71267EA7}" destId="{AD7BBCB7-FFA8-41C8-A1BA-685D07FC519F}" srcOrd="2" destOrd="0" parTransId="{81AA3AEE-7517-44AF-B156-8EDF0964B25A}" sibTransId="{2409278C-4E42-4511-B2FD-7019CE1DB829}"/>
    <dgm:cxn modelId="{74836ACC-EF5D-4155-9B5C-229EB4097A97}" srcId="{84D3840C-92AB-44C9-AC6F-D60B71267EA7}" destId="{24554EE0-315F-4EC2-AA8F-2E10D1A73A80}" srcOrd="1" destOrd="0" parTransId="{366B8675-4888-4C6C-830B-794AAAAB44ED}" sibTransId="{8CCFEAFA-D25F-4C3E-A139-AEE00B5A8E17}"/>
    <dgm:cxn modelId="{0FF700DD-7B65-4A37-9E93-5A5235FA5180}" type="presOf" srcId="{7FE474CB-1AAE-4AA7-951A-1A750F729434}" destId="{3FFC3D09-26D4-495C-8A99-D7E3256EBF88}" srcOrd="0" destOrd="0" presId="urn:microsoft.com/office/officeart/2018/2/layout/IconVerticalSolidList"/>
    <dgm:cxn modelId="{3B3281DF-2531-4D56-889A-BD0C5507851D}" type="presOf" srcId="{C42E0018-1CD7-4039-98B1-DAA20CA320BD}" destId="{8F9EB528-01A2-45DE-B177-1EE7855586C4}" srcOrd="0" destOrd="0" presId="urn:microsoft.com/office/officeart/2018/2/layout/IconVerticalSolidList"/>
    <dgm:cxn modelId="{1944F454-B82B-4FE6-B297-C09FA89B29A3}" type="presParOf" srcId="{B26C4367-45A7-4079-97B9-F5B1AB51825E}" destId="{F011D307-6B79-4759-A42D-1496543345D9}" srcOrd="0" destOrd="0" presId="urn:microsoft.com/office/officeart/2018/2/layout/IconVerticalSolidList"/>
    <dgm:cxn modelId="{61FC028C-B473-4A7F-9CFF-662390FD4B09}" type="presParOf" srcId="{F011D307-6B79-4759-A42D-1496543345D9}" destId="{57DB1B4B-95F4-4F57-8CB1-08E15557E613}" srcOrd="0" destOrd="0" presId="urn:microsoft.com/office/officeart/2018/2/layout/IconVerticalSolidList"/>
    <dgm:cxn modelId="{2CE3073A-961F-40C0-B2A8-F05F8849AE2E}" type="presParOf" srcId="{F011D307-6B79-4759-A42D-1496543345D9}" destId="{4EFB790F-5A4E-4546-B605-A98FA394BB88}" srcOrd="1" destOrd="0" presId="urn:microsoft.com/office/officeart/2018/2/layout/IconVerticalSolidList"/>
    <dgm:cxn modelId="{6F436AD7-D42C-4298-8F5D-48D076C293CE}" type="presParOf" srcId="{F011D307-6B79-4759-A42D-1496543345D9}" destId="{72511806-938E-42B9-8BF7-88F0D97F691A}" srcOrd="2" destOrd="0" presId="urn:microsoft.com/office/officeart/2018/2/layout/IconVerticalSolidList"/>
    <dgm:cxn modelId="{218F2D1A-74C0-404C-B54D-D21C2596D6D8}" type="presParOf" srcId="{F011D307-6B79-4759-A42D-1496543345D9}" destId="{8F9EB528-01A2-45DE-B177-1EE7855586C4}" srcOrd="3" destOrd="0" presId="urn:microsoft.com/office/officeart/2018/2/layout/IconVerticalSolidList"/>
    <dgm:cxn modelId="{162312B7-FCCE-44E2-9172-19C70B576B29}" type="presParOf" srcId="{B26C4367-45A7-4079-97B9-F5B1AB51825E}" destId="{2EA93A08-28B6-4E0C-8273-E6374FAA867B}" srcOrd="1" destOrd="0" presId="urn:microsoft.com/office/officeart/2018/2/layout/IconVerticalSolidList"/>
    <dgm:cxn modelId="{49B64AB6-C350-40A0-B84D-3E80EC6837B3}" type="presParOf" srcId="{B26C4367-45A7-4079-97B9-F5B1AB51825E}" destId="{70B03B23-8E2D-4D41-B568-15BB0AD72D28}" srcOrd="2" destOrd="0" presId="urn:microsoft.com/office/officeart/2018/2/layout/IconVerticalSolidList"/>
    <dgm:cxn modelId="{E0A5A826-2854-4D07-B73F-DD220F957793}" type="presParOf" srcId="{70B03B23-8E2D-4D41-B568-15BB0AD72D28}" destId="{4E32098B-5809-4DF4-AE97-225536DBFDC7}" srcOrd="0" destOrd="0" presId="urn:microsoft.com/office/officeart/2018/2/layout/IconVerticalSolidList"/>
    <dgm:cxn modelId="{133E321C-6977-41F4-8D6B-408F4D20FA8C}" type="presParOf" srcId="{70B03B23-8E2D-4D41-B568-15BB0AD72D28}" destId="{50979466-F7F8-4352-9A72-E5FBED19061A}" srcOrd="1" destOrd="0" presId="urn:microsoft.com/office/officeart/2018/2/layout/IconVerticalSolidList"/>
    <dgm:cxn modelId="{BE47FC93-6A67-46E7-909E-19283BCF765B}" type="presParOf" srcId="{70B03B23-8E2D-4D41-B568-15BB0AD72D28}" destId="{ECF33528-5B43-4CB1-B570-34F59C34593D}" srcOrd="2" destOrd="0" presId="urn:microsoft.com/office/officeart/2018/2/layout/IconVerticalSolidList"/>
    <dgm:cxn modelId="{D54A85C6-8911-4F4D-B330-3BD1466E7DD7}" type="presParOf" srcId="{70B03B23-8E2D-4D41-B568-15BB0AD72D28}" destId="{6003A2C5-314A-4180-8F0E-32524F0C2DA0}" srcOrd="3" destOrd="0" presId="urn:microsoft.com/office/officeart/2018/2/layout/IconVerticalSolidList"/>
    <dgm:cxn modelId="{390C5F51-F150-47B0-A844-9AA4EB3DE0BB}" type="presParOf" srcId="{B26C4367-45A7-4079-97B9-F5B1AB51825E}" destId="{DFD70EC8-B72F-42CD-94AF-013C513A8E1E}" srcOrd="3" destOrd="0" presId="urn:microsoft.com/office/officeart/2018/2/layout/IconVerticalSolidList"/>
    <dgm:cxn modelId="{0982CDFD-AC6B-4F90-9721-72351C2E4653}" type="presParOf" srcId="{B26C4367-45A7-4079-97B9-F5B1AB51825E}" destId="{A8986524-40C6-4C8F-B546-70F735097236}" srcOrd="4" destOrd="0" presId="urn:microsoft.com/office/officeart/2018/2/layout/IconVerticalSolidList"/>
    <dgm:cxn modelId="{0A3F2F00-9C95-4466-B150-FA2DCACB0E51}" type="presParOf" srcId="{A8986524-40C6-4C8F-B546-70F735097236}" destId="{49B67CCB-5834-45B8-8560-C3F3D2EF2B32}" srcOrd="0" destOrd="0" presId="urn:microsoft.com/office/officeart/2018/2/layout/IconVerticalSolidList"/>
    <dgm:cxn modelId="{05555E79-9C18-42A3-B03F-1573237EB7D5}" type="presParOf" srcId="{A8986524-40C6-4C8F-B546-70F735097236}" destId="{0A8C49BD-536F-4CAA-AB67-F531BD9DFA85}" srcOrd="1" destOrd="0" presId="urn:microsoft.com/office/officeart/2018/2/layout/IconVerticalSolidList"/>
    <dgm:cxn modelId="{486C8F8A-EE89-4E26-8C3E-A872A41C550C}" type="presParOf" srcId="{A8986524-40C6-4C8F-B546-70F735097236}" destId="{B19BF597-25FC-4D65-A245-DE6776D30142}" srcOrd="2" destOrd="0" presId="urn:microsoft.com/office/officeart/2018/2/layout/IconVerticalSolidList"/>
    <dgm:cxn modelId="{36BB68D8-5142-4406-B933-A1258887CA3B}" type="presParOf" srcId="{A8986524-40C6-4C8F-B546-70F735097236}" destId="{9BA7B579-6DBA-4236-AD4E-BD31533C724F}" srcOrd="3" destOrd="0" presId="urn:microsoft.com/office/officeart/2018/2/layout/IconVerticalSolidList"/>
    <dgm:cxn modelId="{E1FDF0A4-585A-482F-BCA0-DD1493B98F76}" type="presParOf" srcId="{B26C4367-45A7-4079-97B9-F5B1AB51825E}" destId="{480378C2-29DE-49C9-A3F9-DECCBD576254}" srcOrd="5" destOrd="0" presId="urn:microsoft.com/office/officeart/2018/2/layout/IconVerticalSolidList"/>
    <dgm:cxn modelId="{0B1AEB2E-0F79-449A-A01D-4D5DF838C32E}" type="presParOf" srcId="{B26C4367-45A7-4079-97B9-F5B1AB51825E}" destId="{D4CE0235-010E-4F2F-A3DF-E0ED1451578D}" srcOrd="6" destOrd="0" presId="urn:microsoft.com/office/officeart/2018/2/layout/IconVerticalSolidList"/>
    <dgm:cxn modelId="{16C37236-0B54-465C-B3C7-139F4132D5DF}" type="presParOf" srcId="{D4CE0235-010E-4F2F-A3DF-E0ED1451578D}" destId="{45753291-B5A5-4C6E-854D-28DA2A9B66FA}" srcOrd="0" destOrd="0" presId="urn:microsoft.com/office/officeart/2018/2/layout/IconVerticalSolidList"/>
    <dgm:cxn modelId="{3CB7A45D-0A76-4AC3-9EB0-5F3366BAFE53}" type="presParOf" srcId="{D4CE0235-010E-4F2F-A3DF-E0ED1451578D}" destId="{BD29B03B-DC22-48C7-9FA4-FD5C2D825C19}" srcOrd="1" destOrd="0" presId="urn:microsoft.com/office/officeart/2018/2/layout/IconVerticalSolidList"/>
    <dgm:cxn modelId="{24F64F3E-8130-4B64-A18F-FA5D72863A11}" type="presParOf" srcId="{D4CE0235-010E-4F2F-A3DF-E0ED1451578D}" destId="{96510B44-03E0-499B-B9FD-8C63D26AD280}" srcOrd="2" destOrd="0" presId="urn:microsoft.com/office/officeart/2018/2/layout/IconVerticalSolidList"/>
    <dgm:cxn modelId="{2B7A5494-84F9-49B3-8A4C-0048A9BD33D5}" type="presParOf" srcId="{D4CE0235-010E-4F2F-A3DF-E0ED1451578D}" destId="{3FC635C9-C9E6-412E-A821-795F59528DE4}" srcOrd="3" destOrd="0" presId="urn:microsoft.com/office/officeart/2018/2/layout/IconVerticalSolidList"/>
    <dgm:cxn modelId="{02F83CBB-9DA8-4840-8BEC-F0182D4EFB9F}" type="presParOf" srcId="{B26C4367-45A7-4079-97B9-F5B1AB51825E}" destId="{95D4425C-5664-4B24-8497-288A804816D8}" srcOrd="7" destOrd="0" presId="urn:microsoft.com/office/officeart/2018/2/layout/IconVerticalSolidList"/>
    <dgm:cxn modelId="{847CC530-1FD9-4A86-B02E-83B1FBF164E4}" type="presParOf" srcId="{B26C4367-45A7-4079-97B9-F5B1AB51825E}" destId="{2DF9BF9A-B4C4-4635-8AAA-5A2C11C3FFFC}" srcOrd="8" destOrd="0" presId="urn:microsoft.com/office/officeart/2018/2/layout/IconVerticalSolidList"/>
    <dgm:cxn modelId="{1A948106-C184-4D2E-8E4C-E484100C86E3}" type="presParOf" srcId="{2DF9BF9A-B4C4-4635-8AAA-5A2C11C3FFFC}" destId="{7C9DC598-A64E-4CE9-BF1C-D511388F576D}" srcOrd="0" destOrd="0" presId="urn:microsoft.com/office/officeart/2018/2/layout/IconVerticalSolidList"/>
    <dgm:cxn modelId="{6B07572B-258E-4B29-A168-034D229C861D}" type="presParOf" srcId="{2DF9BF9A-B4C4-4635-8AAA-5A2C11C3FFFC}" destId="{11EC137D-38BA-42B6-A9A2-2F09124E4C3A}" srcOrd="1" destOrd="0" presId="urn:microsoft.com/office/officeart/2018/2/layout/IconVerticalSolidList"/>
    <dgm:cxn modelId="{0FD08862-C5E2-47BE-BD40-621E4ED0896D}" type="presParOf" srcId="{2DF9BF9A-B4C4-4635-8AAA-5A2C11C3FFFC}" destId="{A336F330-8029-4C10-992C-A50BEC5ED966}" srcOrd="2" destOrd="0" presId="urn:microsoft.com/office/officeart/2018/2/layout/IconVerticalSolidList"/>
    <dgm:cxn modelId="{F6D9CAEC-B3EB-4FB7-A4B7-B57E8CA4416E}" type="presParOf" srcId="{2DF9BF9A-B4C4-4635-8AAA-5A2C11C3FFFC}" destId="{3FFC3D09-26D4-495C-8A99-D7E3256EBF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32BFCB-E6AF-435D-981B-2766CFB9026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0A79F8E-DE7E-4000-8AAA-9BDE8A43A133}">
      <dgm:prSet/>
      <dgm:spPr>
        <a:solidFill>
          <a:schemeClr val="tx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Did this occur in response to COVID changes?</a:t>
          </a:r>
        </a:p>
        <a:p>
          <a:pPr marL="0" lvl="0" defTabSz="622300">
            <a:lnSpc>
              <a:spcPct val="90000"/>
            </a:lnSpc>
            <a:spcBef>
              <a:spcPct val="0"/>
            </a:spcBef>
            <a:spcAft>
              <a:spcPct val="35000"/>
            </a:spcAft>
            <a:buNone/>
          </a:pPr>
          <a:endParaRPr lang="en-US" dirty="0"/>
        </a:p>
      </dgm:t>
    </dgm:pt>
    <dgm:pt modelId="{3A6CC7FD-5FBF-4076-B04D-4A743E470688}" type="parTrans" cxnId="{A76F0453-1CBF-4FF8-AD1C-C88B9DA578AA}">
      <dgm:prSet/>
      <dgm:spPr/>
      <dgm:t>
        <a:bodyPr/>
        <a:lstStyle/>
        <a:p>
          <a:endParaRPr lang="en-US"/>
        </a:p>
      </dgm:t>
    </dgm:pt>
    <dgm:pt modelId="{3E2F89E7-C1C5-4FC3-AC56-D2116CFE3224}" type="sibTrans" cxnId="{A76F0453-1CBF-4FF8-AD1C-C88B9DA578AA}">
      <dgm:prSet/>
      <dgm:spPr/>
      <dgm:t>
        <a:bodyPr/>
        <a:lstStyle/>
        <a:p>
          <a:endParaRPr lang="en-US"/>
        </a:p>
      </dgm:t>
    </dgm:pt>
    <dgm:pt modelId="{F2BA2789-8E3C-42C5-AD73-6DC541003A64}">
      <dgm:prSet/>
      <dgm:spPr>
        <a:solidFill>
          <a:schemeClr val="tx2">
            <a:lumMod val="60000"/>
            <a:lumOff val="40000"/>
          </a:schemeClr>
        </a:solidFill>
      </dgm:spPr>
      <dgm:t>
        <a:bodyPr/>
        <a:lstStyle/>
        <a:p>
          <a:r>
            <a:rPr lang="en-US" dirty="0"/>
            <a:t>What are they trying to communicate?</a:t>
          </a:r>
        </a:p>
      </dgm:t>
    </dgm:pt>
    <dgm:pt modelId="{056B0A26-B475-4E22-9CBB-38040B52C1DD}" type="parTrans" cxnId="{AA815515-8828-4E36-9D5C-6746452A7BF8}">
      <dgm:prSet/>
      <dgm:spPr/>
      <dgm:t>
        <a:bodyPr/>
        <a:lstStyle/>
        <a:p>
          <a:endParaRPr lang="en-US"/>
        </a:p>
      </dgm:t>
    </dgm:pt>
    <dgm:pt modelId="{B3068322-13A6-4BC5-BDE4-C73243C73C9F}" type="sibTrans" cxnId="{AA815515-8828-4E36-9D5C-6746452A7BF8}">
      <dgm:prSet/>
      <dgm:spPr/>
      <dgm:t>
        <a:bodyPr/>
        <a:lstStyle/>
        <a:p>
          <a:endParaRPr lang="en-US"/>
        </a:p>
      </dgm:t>
    </dgm:pt>
    <dgm:pt modelId="{EF609042-B2DD-4854-B570-0B2B957D0310}">
      <dgm:prSet/>
      <dgm:spPr>
        <a:solidFill>
          <a:schemeClr val="tx2">
            <a:lumMod val="60000"/>
            <a:lumOff val="40000"/>
          </a:schemeClr>
        </a:solidFill>
      </dgm:spPr>
      <dgm:t>
        <a:bodyPr/>
        <a:lstStyle/>
        <a:p>
          <a:r>
            <a:rPr lang="en-US" dirty="0"/>
            <a:t>Is this happening in certain places or at certain times?</a:t>
          </a:r>
        </a:p>
      </dgm:t>
    </dgm:pt>
    <dgm:pt modelId="{96D9A1B8-E004-4FB1-86D2-F63798A75FE1}" type="parTrans" cxnId="{15EA007C-2B25-432E-A5B0-D1784865894D}">
      <dgm:prSet/>
      <dgm:spPr/>
      <dgm:t>
        <a:bodyPr/>
        <a:lstStyle/>
        <a:p>
          <a:endParaRPr lang="en-US"/>
        </a:p>
      </dgm:t>
    </dgm:pt>
    <dgm:pt modelId="{5E462D5F-C83C-43B7-A751-D91C8A72592E}" type="sibTrans" cxnId="{15EA007C-2B25-432E-A5B0-D1784865894D}">
      <dgm:prSet/>
      <dgm:spPr/>
      <dgm:t>
        <a:bodyPr/>
        <a:lstStyle/>
        <a:p>
          <a:endParaRPr lang="en-US"/>
        </a:p>
      </dgm:t>
    </dgm:pt>
    <dgm:pt modelId="{E4BC5CFA-72C8-495C-A8D3-C5B6BB0AAE93}">
      <dgm:prSet/>
      <dgm:spPr>
        <a:solidFill>
          <a:schemeClr val="tx2">
            <a:lumMod val="40000"/>
            <a:lumOff val="60000"/>
          </a:schemeClr>
        </a:solidFill>
      </dgm:spPr>
      <dgm:t>
        <a:bodyPr/>
        <a:lstStyle/>
        <a:p>
          <a:r>
            <a:rPr lang="en-US" dirty="0"/>
            <a:t>What happened before and after the behavior?</a:t>
          </a:r>
        </a:p>
      </dgm:t>
    </dgm:pt>
    <dgm:pt modelId="{B45A930E-B6FC-4DD3-921D-D3D3832143B7}" type="parTrans" cxnId="{5993D6C1-86EF-4899-825B-1AF3B2314EA7}">
      <dgm:prSet/>
      <dgm:spPr/>
      <dgm:t>
        <a:bodyPr/>
        <a:lstStyle/>
        <a:p>
          <a:endParaRPr lang="en-US"/>
        </a:p>
      </dgm:t>
    </dgm:pt>
    <dgm:pt modelId="{E4260468-3E44-48E2-AD88-AC68D3B3C850}" type="sibTrans" cxnId="{5993D6C1-86EF-4899-825B-1AF3B2314EA7}">
      <dgm:prSet/>
      <dgm:spPr/>
      <dgm:t>
        <a:bodyPr/>
        <a:lstStyle/>
        <a:p>
          <a:endParaRPr lang="en-US"/>
        </a:p>
      </dgm:t>
    </dgm:pt>
    <dgm:pt modelId="{318742C9-6321-4C98-B212-8F21D113CC43}">
      <dgm:prSet/>
      <dgm:spPr>
        <a:solidFill>
          <a:schemeClr val="tx2">
            <a:lumMod val="40000"/>
            <a:lumOff val="60000"/>
          </a:schemeClr>
        </a:solidFill>
      </dgm:spPr>
      <dgm:t>
        <a:bodyPr/>
        <a:lstStyle/>
        <a:p>
          <a:r>
            <a:rPr lang="en-US" dirty="0"/>
            <a:t>What was my response?  (attention, giving-in)</a:t>
          </a:r>
        </a:p>
      </dgm:t>
    </dgm:pt>
    <dgm:pt modelId="{54A5C104-97E5-434F-BD43-BC5EC74DD4D2}" type="parTrans" cxnId="{7DA6A8E3-1A47-4DDD-AC54-8E038254811D}">
      <dgm:prSet/>
      <dgm:spPr/>
      <dgm:t>
        <a:bodyPr/>
        <a:lstStyle/>
        <a:p>
          <a:endParaRPr lang="en-US"/>
        </a:p>
      </dgm:t>
    </dgm:pt>
    <dgm:pt modelId="{49B7DBB7-D869-4DE1-9787-C58698D0465D}" type="sibTrans" cxnId="{7DA6A8E3-1A47-4DDD-AC54-8E038254811D}">
      <dgm:prSet/>
      <dgm:spPr/>
      <dgm:t>
        <a:bodyPr/>
        <a:lstStyle/>
        <a:p>
          <a:endParaRPr lang="en-US"/>
        </a:p>
      </dgm:t>
    </dgm:pt>
    <dgm:pt modelId="{9C3C55C6-6ADD-4A50-A104-689CB5C5A396}">
      <dgm:prSet/>
      <dgm:spPr>
        <a:solidFill>
          <a:schemeClr val="tx2">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What was </a:t>
          </a:r>
          <a:r>
            <a:rPr lang="en-US"/>
            <a:t>gained?</a:t>
          </a:r>
        </a:p>
        <a:p>
          <a:endParaRPr lang="en-US" dirty="0"/>
        </a:p>
      </dgm:t>
    </dgm:pt>
    <dgm:pt modelId="{2EDBB01B-507B-43C1-AF79-C72F3CE11A56}" type="parTrans" cxnId="{49D3949A-F72F-4DB8-9253-259AA6178464}">
      <dgm:prSet/>
      <dgm:spPr/>
      <dgm:t>
        <a:bodyPr/>
        <a:lstStyle/>
        <a:p>
          <a:endParaRPr lang="en-US"/>
        </a:p>
      </dgm:t>
    </dgm:pt>
    <dgm:pt modelId="{34D80523-FBCD-4C82-A11B-40192E8CBADC}" type="sibTrans" cxnId="{49D3949A-F72F-4DB8-9253-259AA6178464}">
      <dgm:prSet/>
      <dgm:spPr/>
      <dgm:t>
        <a:bodyPr/>
        <a:lstStyle/>
        <a:p>
          <a:endParaRPr lang="en-US"/>
        </a:p>
      </dgm:t>
    </dgm:pt>
    <dgm:pt modelId="{E400F58B-6DF4-4365-AF93-9DEA415B6ED4}">
      <dgm:prSet/>
      <dgm:spPr>
        <a:solidFill>
          <a:schemeClr val="tx2"/>
        </a:solidFill>
        <a:ln>
          <a:solidFill>
            <a:schemeClr val="tx2">
              <a:lumMod val="40000"/>
              <a:lumOff val="60000"/>
            </a:schemeClr>
          </a:solidFill>
        </a:ln>
      </dgm:spPr>
      <dgm:t>
        <a:bodyPr/>
        <a:lstStyle/>
        <a:p>
          <a:r>
            <a:rPr lang="en-US" dirty="0"/>
            <a:t>Rule out medical / physical problems</a:t>
          </a:r>
        </a:p>
      </dgm:t>
    </dgm:pt>
    <dgm:pt modelId="{FFDD20AC-272B-45D9-BEC9-228C87777CB0}" type="sibTrans" cxnId="{BC403E18-D136-4C64-B466-191B4F108AE5}">
      <dgm:prSet/>
      <dgm:spPr/>
      <dgm:t>
        <a:bodyPr/>
        <a:lstStyle/>
        <a:p>
          <a:endParaRPr lang="en-US"/>
        </a:p>
      </dgm:t>
    </dgm:pt>
    <dgm:pt modelId="{1446A3F7-CA52-4060-990E-59C78C0719A9}" type="parTrans" cxnId="{BC403E18-D136-4C64-B466-191B4F108AE5}">
      <dgm:prSet/>
      <dgm:spPr/>
      <dgm:t>
        <a:bodyPr/>
        <a:lstStyle/>
        <a:p>
          <a:endParaRPr lang="en-US"/>
        </a:p>
      </dgm:t>
    </dgm:pt>
    <dgm:pt modelId="{3626DEDA-8299-4994-A0ED-35EB1F7CEFAC}">
      <dgm:prSet/>
      <dgm:spPr>
        <a:solidFill>
          <a:schemeClr val="tx2"/>
        </a:solidFill>
        <a:ln>
          <a:solidFill>
            <a:schemeClr val="tx2">
              <a:lumMod val="40000"/>
              <a:lumOff val="60000"/>
            </a:schemeClr>
          </a:solidFill>
        </a:ln>
      </dgm:spPr>
      <dgm:t>
        <a:bodyPr/>
        <a:lstStyle/>
        <a:p>
          <a:r>
            <a:rPr lang="en-US" dirty="0"/>
            <a:t>Was this sudden? (consider illness, change)</a:t>
          </a:r>
        </a:p>
      </dgm:t>
    </dgm:pt>
    <dgm:pt modelId="{9F3679F2-C23E-4E0E-9422-4C82506E185A}" type="parTrans" cxnId="{A3418A93-4D1C-41EA-BA71-D77C7D30061B}">
      <dgm:prSet/>
      <dgm:spPr/>
      <dgm:t>
        <a:bodyPr/>
        <a:lstStyle/>
        <a:p>
          <a:endParaRPr lang="en-US"/>
        </a:p>
      </dgm:t>
    </dgm:pt>
    <dgm:pt modelId="{40822FBA-4DFC-470A-A4AD-288A2AFBA17E}" type="sibTrans" cxnId="{A3418A93-4D1C-41EA-BA71-D77C7D30061B}">
      <dgm:prSet/>
      <dgm:spPr/>
      <dgm:t>
        <a:bodyPr/>
        <a:lstStyle/>
        <a:p>
          <a:endParaRPr lang="en-US"/>
        </a:p>
      </dgm:t>
    </dgm:pt>
    <dgm:pt modelId="{826CBCB5-06DC-4387-A9C1-FF4A69D557AE}" type="pres">
      <dgm:prSet presAssocID="{0732BFCB-E6AF-435D-981B-2766CFB9026D}" presName="diagram" presStyleCnt="0">
        <dgm:presLayoutVars>
          <dgm:dir/>
          <dgm:resizeHandles val="exact"/>
        </dgm:presLayoutVars>
      </dgm:prSet>
      <dgm:spPr/>
    </dgm:pt>
    <dgm:pt modelId="{BEE01E7F-CC25-4BF6-9537-F65BCE5A35BA}" type="pres">
      <dgm:prSet presAssocID="{70A79F8E-DE7E-4000-8AAA-9BDE8A43A133}" presName="node" presStyleLbl="node1" presStyleIdx="0" presStyleCnt="8">
        <dgm:presLayoutVars>
          <dgm:bulletEnabled val="1"/>
        </dgm:presLayoutVars>
      </dgm:prSet>
      <dgm:spPr/>
    </dgm:pt>
    <dgm:pt modelId="{47796E1D-9B09-4441-8A69-E096975A801D}" type="pres">
      <dgm:prSet presAssocID="{3E2F89E7-C1C5-4FC3-AC56-D2116CFE3224}" presName="sibTrans" presStyleCnt="0"/>
      <dgm:spPr/>
    </dgm:pt>
    <dgm:pt modelId="{B642488C-0841-44A2-9F0C-2241E76167A8}" type="pres">
      <dgm:prSet presAssocID="{E400F58B-6DF4-4365-AF93-9DEA415B6ED4}" presName="node" presStyleLbl="node1" presStyleIdx="1" presStyleCnt="8">
        <dgm:presLayoutVars>
          <dgm:bulletEnabled val="1"/>
        </dgm:presLayoutVars>
      </dgm:prSet>
      <dgm:spPr/>
    </dgm:pt>
    <dgm:pt modelId="{9DD8BF2C-C65D-42ED-BBCF-ACF465081EBF}" type="pres">
      <dgm:prSet presAssocID="{FFDD20AC-272B-45D9-BEC9-228C87777CB0}" presName="sibTrans" presStyleCnt="0"/>
      <dgm:spPr/>
    </dgm:pt>
    <dgm:pt modelId="{13E0868A-62A4-4686-91C0-4A3214016CD8}" type="pres">
      <dgm:prSet presAssocID="{3626DEDA-8299-4994-A0ED-35EB1F7CEFAC}" presName="node" presStyleLbl="node1" presStyleIdx="2" presStyleCnt="8">
        <dgm:presLayoutVars>
          <dgm:bulletEnabled val="1"/>
        </dgm:presLayoutVars>
      </dgm:prSet>
      <dgm:spPr/>
    </dgm:pt>
    <dgm:pt modelId="{71C0EAFE-B4D5-4BBF-8AE8-F2E1BD67C3B9}" type="pres">
      <dgm:prSet presAssocID="{40822FBA-4DFC-470A-A4AD-288A2AFBA17E}" presName="sibTrans" presStyleCnt="0"/>
      <dgm:spPr/>
    </dgm:pt>
    <dgm:pt modelId="{E970E087-F7B4-4E82-82C8-C11E78B0D8E0}" type="pres">
      <dgm:prSet presAssocID="{F2BA2789-8E3C-42C5-AD73-6DC541003A64}" presName="node" presStyleLbl="node1" presStyleIdx="3" presStyleCnt="8">
        <dgm:presLayoutVars>
          <dgm:bulletEnabled val="1"/>
        </dgm:presLayoutVars>
      </dgm:prSet>
      <dgm:spPr/>
    </dgm:pt>
    <dgm:pt modelId="{A46FF33B-9E29-49FD-B969-95D987874B6C}" type="pres">
      <dgm:prSet presAssocID="{B3068322-13A6-4BC5-BDE4-C73243C73C9F}" presName="sibTrans" presStyleCnt="0"/>
      <dgm:spPr/>
    </dgm:pt>
    <dgm:pt modelId="{2AAE9A7F-8BD2-427B-9CFC-21EDD5F7DB47}" type="pres">
      <dgm:prSet presAssocID="{EF609042-B2DD-4854-B570-0B2B957D0310}" presName="node" presStyleLbl="node1" presStyleIdx="4" presStyleCnt="8">
        <dgm:presLayoutVars>
          <dgm:bulletEnabled val="1"/>
        </dgm:presLayoutVars>
      </dgm:prSet>
      <dgm:spPr/>
    </dgm:pt>
    <dgm:pt modelId="{A96AD8D5-82B7-4891-84AE-7303913A15F4}" type="pres">
      <dgm:prSet presAssocID="{5E462D5F-C83C-43B7-A751-D91C8A72592E}" presName="sibTrans" presStyleCnt="0"/>
      <dgm:spPr/>
    </dgm:pt>
    <dgm:pt modelId="{50B4C95F-1E73-4429-A46F-0A429B99003E}" type="pres">
      <dgm:prSet presAssocID="{E4BC5CFA-72C8-495C-A8D3-C5B6BB0AAE93}" presName="node" presStyleLbl="node1" presStyleIdx="5" presStyleCnt="8">
        <dgm:presLayoutVars>
          <dgm:bulletEnabled val="1"/>
        </dgm:presLayoutVars>
      </dgm:prSet>
      <dgm:spPr/>
    </dgm:pt>
    <dgm:pt modelId="{97590B92-28FF-4278-BE2D-A90F1762DFDE}" type="pres">
      <dgm:prSet presAssocID="{E4260468-3E44-48E2-AD88-AC68D3B3C850}" presName="sibTrans" presStyleCnt="0"/>
      <dgm:spPr/>
    </dgm:pt>
    <dgm:pt modelId="{A7D9A130-7B9C-4255-B089-B12F5F400637}" type="pres">
      <dgm:prSet presAssocID="{318742C9-6321-4C98-B212-8F21D113CC43}" presName="node" presStyleLbl="node1" presStyleIdx="6" presStyleCnt="8">
        <dgm:presLayoutVars>
          <dgm:bulletEnabled val="1"/>
        </dgm:presLayoutVars>
      </dgm:prSet>
      <dgm:spPr/>
    </dgm:pt>
    <dgm:pt modelId="{E845904B-2FDA-482F-B9D2-5F7C6CE47004}" type="pres">
      <dgm:prSet presAssocID="{49B7DBB7-D869-4DE1-9787-C58698D0465D}" presName="sibTrans" presStyleCnt="0"/>
      <dgm:spPr/>
    </dgm:pt>
    <dgm:pt modelId="{D250CF15-4109-44C7-BC03-C2780FD9E5DD}" type="pres">
      <dgm:prSet presAssocID="{9C3C55C6-6ADD-4A50-A104-689CB5C5A396}" presName="node" presStyleLbl="node1" presStyleIdx="7" presStyleCnt="8">
        <dgm:presLayoutVars>
          <dgm:bulletEnabled val="1"/>
        </dgm:presLayoutVars>
      </dgm:prSet>
      <dgm:spPr/>
    </dgm:pt>
  </dgm:ptLst>
  <dgm:cxnLst>
    <dgm:cxn modelId="{AA815515-8828-4E36-9D5C-6746452A7BF8}" srcId="{0732BFCB-E6AF-435D-981B-2766CFB9026D}" destId="{F2BA2789-8E3C-42C5-AD73-6DC541003A64}" srcOrd="3" destOrd="0" parTransId="{056B0A26-B475-4E22-9CBB-38040B52C1DD}" sibTransId="{B3068322-13A6-4BC5-BDE4-C73243C73C9F}"/>
    <dgm:cxn modelId="{BC403E18-D136-4C64-B466-191B4F108AE5}" srcId="{0732BFCB-E6AF-435D-981B-2766CFB9026D}" destId="{E400F58B-6DF4-4365-AF93-9DEA415B6ED4}" srcOrd="1" destOrd="0" parTransId="{1446A3F7-CA52-4060-990E-59C78C0719A9}" sibTransId="{FFDD20AC-272B-45D9-BEC9-228C87777CB0}"/>
    <dgm:cxn modelId="{7D1F471F-F583-424C-A778-BBB2AA3816AF}" type="presOf" srcId="{0732BFCB-E6AF-435D-981B-2766CFB9026D}" destId="{826CBCB5-06DC-4387-A9C1-FF4A69D557AE}" srcOrd="0" destOrd="0" presId="urn:microsoft.com/office/officeart/2005/8/layout/default"/>
    <dgm:cxn modelId="{2130D535-D756-4324-A4EF-CCFB890E29A4}" type="presOf" srcId="{EF609042-B2DD-4854-B570-0B2B957D0310}" destId="{2AAE9A7F-8BD2-427B-9CFC-21EDD5F7DB47}" srcOrd="0" destOrd="0" presId="urn:microsoft.com/office/officeart/2005/8/layout/default"/>
    <dgm:cxn modelId="{5E822B45-E3A7-4983-9E3D-CD28488A6CA3}" type="presOf" srcId="{E4BC5CFA-72C8-495C-A8D3-C5B6BB0AAE93}" destId="{50B4C95F-1E73-4429-A46F-0A429B99003E}" srcOrd="0" destOrd="0" presId="urn:microsoft.com/office/officeart/2005/8/layout/default"/>
    <dgm:cxn modelId="{39B20E47-F55F-4892-86FC-0954F2423A9B}" type="presOf" srcId="{70A79F8E-DE7E-4000-8AAA-9BDE8A43A133}" destId="{BEE01E7F-CC25-4BF6-9537-F65BCE5A35BA}" srcOrd="0" destOrd="0" presId="urn:microsoft.com/office/officeart/2005/8/layout/default"/>
    <dgm:cxn modelId="{A76F0453-1CBF-4FF8-AD1C-C88B9DA578AA}" srcId="{0732BFCB-E6AF-435D-981B-2766CFB9026D}" destId="{70A79F8E-DE7E-4000-8AAA-9BDE8A43A133}" srcOrd="0" destOrd="0" parTransId="{3A6CC7FD-5FBF-4076-B04D-4A743E470688}" sibTransId="{3E2F89E7-C1C5-4FC3-AC56-D2116CFE3224}"/>
    <dgm:cxn modelId="{5A760B73-058E-489A-8DFE-06E8A964264F}" type="presOf" srcId="{9C3C55C6-6ADD-4A50-A104-689CB5C5A396}" destId="{D250CF15-4109-44C7-BC03-C2780FD9E5DD}" srcOrd="0" destOrd="0" presId="urn:microsoft.com/office/officeart/2005/8/layout/default"/>
    <dgm:cxn modelId="{15EA007C-2B25-432E-A5B0-D1784865894D}" srcId="{0732BFCB-E6AF-435D-981B-2766CFB9026D}" destId="{EF609042-B2DD-4854-B570-0B2B957D0310}" srcOrd="4" destOrd="0" parTransId="{96D9A1B8-E004-4FB1-86D2-F63798A75FE1}" sibTransId="{5E462D5F-C83C-43B7-A751-D91C8A72592E}"/>
    <dgm:cxn modelId="{53E9FB91-78DE-406E-A0D7-DC55711CC975}" type="presOf" srcId="{F2BA2789-8E3C-42C5-AD73-6DC541003A64}" destId="{E970E087-F7B4-4E82-82C8-C11E78B0D8E0}" srcOrd="0" destOrd="0" presId="urn:microsoft.com/office/officeart/2005/8/layout/default"/>
    <dgm:cxn modelId="{A3418A93-4D1C-41EA-BA71-D77C7D30061B}" srcId="{0732BFCB-E6AF-435D-981B-2766CFB9026D}" destId="{3626DEDA-8299-4994-A0ED-35EB1F7CEFAC}" srcOrd="2" destOrd="0" parTransId="{9F3679F2-C23E-4E0E-9422-4C82506E185A}" sibTransId="{40822FBA-4DFC-470A-A4AD-288A2AFBA17E}"/>
    <dgm:cxn modelId="{49D3949A-F72F-4DB8-9253-259AA6178464}" srcId="{0732BFCB-E6AF-435D-981B-2766CFB9026D}" destId="{9C3C55C6-6ADD-4A50-A104-689CB5C5A396}" srcOrd="7" destOrd="0" parTransId="{2EDBB01B-507B-43C1-AF79-C72F3CE11A56}" sibTransId="{34D80523-FBCD-4C82-A11B-40192E8CBADC}"/>
    <dgm:cxn modelId="{5D6F52A2-F48A-45C7-AF0E-2558669BD7FF}" type="presOf" srcId="{318742C9-6321-4C98-B212-8F21D113CC43}" destId="{A7D9A130-7B9C-4255-B089-B12F5F400637}" srcOrd="0" destOrd="0" presId="urn:microsoft.com/office/officeart/2005/8/layout/default"/>
    <dgm:cxn modelId="{5993D6C1-86EF-4899-825B-1AF3B2314EA7}" srcId="{0732BFCB-E6AF-435D-981B-2766CFB9026D}" destId="{E4BC5CFA-72C8-495C-A8D3-C5B6BB0AAE93}" srcOrd="5" destOrd="0" parTransId="{B45A930E-B6FC-4DD3-921D-D3D3832143B7}" sibTransId="{E4260468-3E44-48E2-AD88-AC68D3B3C850}"/>
    <dgm:cxn modelId="{62ABFAC4-47E8-4B83-9131-6EB4F1D15D56}" type="presOf" srcId="{E400F58B-6DF4-4365-AF93-9DEA415B6ED4}" destId="{B642488C-0841-44A2-9F0C-2241E76167A8}" srcOrd="0" destOrd="0" presId="urn:microsoft.com/office/officeart/2005/8/layout/default"/>
    <dgm:cxn modelId="{8E10DBDA-B2E5-4790-8CE5-277C260A2837}" type="presOf" srcId="{3626DEDA-8299-4994-A0ED-35EB1F7CEFAC}" destId="{13E0868A-62A4-4686-91C0-4A3214016CD8}" srcOrd="0" destOrd="0" presId="urn:microsoft.com/office/officeart/2005/8/layout/default"/>
    <dgm:cxn modelId="{7DA6A8E3-1A47-4DDD-AC54-8E038254811D}" srcId="{0732BFCB-E6AF-435D-981B-2766CFB9026D}" destId="{318742C9-6321-4C98-B212-8F21D113CC43}" srcOrd="6" destOrd="0" parTransId="{54A5C104-97E5-434F-BD43-BC5EC74DD4D2}" sibTransId="{49B7DBB7-D869-4DE1-9787-C58698D0465D}"/>
    <dgm:cxn modelId="{671FE34D-ED5D-46A4-B472-BF894EBF0D81}" type="presParOf" srcId="{826CBCB5-06DC-4387-A9C1-FF4A69D557AE}" destId="{BEE01E7F-CC25-4BF6-9537-F65BCE5A35BA}" srcOrd="0" destOrd="0" presId="urn:microsoft.com/office/officeart/2005/8/layout/default"/>
    <dgm:cxn modelId="{814BE64B-6F14-4734-B59A-377ED9B2C5A9}" type="presParOf" srcId="{826CBCB5-06DC-4387-A9C1-FF4A69D557AE}" destId="{47796E1D-9B09-4441-8A69-E096975A801D}" srcOrd="1" destOrd="0" presId="urn:microsoft.com/office/officeart/2005/8/layout/default"/>
    <dgm:cxn modelId="{47BFF9C4-73F6-4026-95F7-5E135CA8AD35}" type="presParOf" srcId="{826CBCB5-06DC-4387-A9C1-FF4A69D557AE}" destId="{B642488C-0841-44A2-9F0C-2241E76167A8}" srcOrd="2" destOrd="0" presId="urn:microsoft.com/office/officeart/2005/8/layout/default"/>
    <dgm:cxn modelId="{6CCE4D33-1B35-42E1-997B-4F2E82289812}" type="presParOf" srcId="{826CBCB5-06DC-4387-A9C1-FF4A69D557AE}" destId="{9DD8BF2C-C65D-42ED-BBCF-ACF465081EBF}" srcOrd="3" destOrd="0" presId="urn:microsoft.com/office/officeart/2005/8/layout/default"/>
    <dgm:cxn modelId="{ACD58813-B8B4-4FE8-BF37-34C9E5619509}" type="presParOf" srcId="{826CBCB5-06DC-4387-A9C1-FF4A69D557AE}" destId="{13E0868A-62A4-4686-91C0-4A3214016CD8}" srcOrd="4" destOrd="0" presId="urn:microsoft.com/office/officeart/2005/8/layout/default"/>
    <dgm:cxn modelId="{FDF2BA90-97A4-46D4-80ED-F8738369E317}" type="presParOf" srcId="{826CBCB5-06DC-4387-A9C1-FF4A69D557AE}" destId="{71C0EAFE-B4D5-4BBF-8AE8-F2E1BD67C3B9}" srcOrd="5" destOrd="0" presId="urn:microsoft.com/office/officeart/2005/8/layout/default"/>
    <dgm:cxn modelId="{DC3AAE5B-EDF2-4D47-80D7-FF1F7E15E699}" type="presParOf" srcId="{826CBCB5-06DC-4387-A9C1-FF4A69D557AE}" destId="{E970E087-F7B4-4E82-82C8-C11E78B0D8E0}" srcOrd="6" destOrd="0" presId="urn:microsoft.com/office/officeart/2005/8/layout/default"/>
    <dgm:cxn modelId="{B8937D7D-436A-48DC-B3E0-02C4C1F68D82}" type="presParOf" srcId="{826CBCB5-06DC-4387-A9C1-FF4A69D557AE}" destId="{A46FF33B-9E29-49FD-B969-95D987874B6C}" srcOrd="7" destOrd="0" presId="urn:microsoft.com/office/officeart/2005/8/layout/default"/>
    <dgm:cxn modelId="{D0F2E492-BC2A-475E-9E13-E30504E5108F}" type="presParOf" srcId="{826CBCB5-06DC-4387-A9C1-FF4A69D557AE}" destId="{2AAE9A7F-8BD2-427B-9CFC-21EDD5F7DB47}" srcOrd="8" destOrd="0" presId="urn:microsoft.com/office/officeart/2005/8/layout/default"/>
    <dgm:cxn modelId="{15185B75-D2F6-4C89-92D6-F7B2889138DC}" type="presParOf" srcId="{826CBCB5-06DC-4387-A9C1-FF4A69D557AE}" destId="{A96AD8D5-82B7-4891-84AE-7303913A15F4}" srcOrd="9" destOrd="0" presId="urn:microsoft.com/office/officeart/2005/8/layout/default"/>
    <dgm:cxn modelId="{F8E3A5B3-0DB7-4226-AE10-C41097487DEE}" type="presParOf" srcId="{826CBCB5-06DC-4387-A9C1-FF4A69D557AE}" destId="{50B4C95F-1E73-4429-A46F-0A429B99003E}" srcOrd="10" destOrd="0" presId="urn:microsoft.com/office/officeart/2005/8/layout/default"/>
    <dgm:cxn modelId="{41573F09-6BB6-43D7-8830-C494DBBE91FD}" type="presParOf" srcId="{826CBCB5-06DC-4387-A9C1-FF4A69D557AE}" destId="{97590B92-28FF-4278-BE2D-A90F1762DFDE}" srcOrd="11" destOrd="0" presId="urn:microsoft.com/office/officeart/2005/8/layout/default"/>
    <dgm:cxn modelId="{DE9EE269-DF62-416C-96F8-F151E360393B}" type="presParOf" srcId="{826CBCB5-06DC-4387-A9C1-FF4A69D557AE}" destId="{A7D9A130-7B9C-4255-B089-B12F5F400637}" srcOrd="12" destOrd="0" presId="urn:microsoft.com/office/officeart/2005/8/layout/default"/>
    <dgm:cxn modelId="{24403396-9BDE-4D13-AAC2-F4CF6E8D4097}" type="presParOf" srcId="{826CBCB5-06DC-4387-A9C1-FF4A69D557AE}" destId="{E845904B-2FDA-482F-B9D2-5F7C6CE47004}" srcOrd="13" destOrd="0" presId="urn:microsoft.com/office/officeart/2005/8/layout/default"/>
    <dgm:cxn modelId="{08C5DCA6-6439-44C8-8BD8-76060251C2BD}" type="presParOf" srcId="{826CBCB5-06DC-4387-A9C1-FF4A69D557AE}" destId="{D250CF15-4109-44C7-BC03-C2780FD9E5D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09BD6A-D8EC-4D75-9391-0EA31E13F5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BE5037-D6F5-4FC9-AECE-F61CD6A0794F}">
      <dgm:prSet custT="1"/>
      <dgm:spPr/>
      <dgm:t>
        <a:bodyPr/>
        <a:lstStyle/>
        <a:p>
          <a:r>
            <a:rPr lang="en-US" sz="2000" dirty="0"/>
            <a:t>Social attention</a:t>
          </a:r>
        </a:p>
      </dgm:t>
    </dgm:pt>
    <dgm:pt modelId="{19C4E92F-2880-43E4-B686-AE87DAEDA958}" type="parTrans" cxnId="{B7FD34BB-B7B0-4B50-A982-79659B29FB54}">
      <dgm:prSet/>
      <dgm:spPr/>
      <dgm:t>
        <a:bodyPr/>
        <a:lstStyle/>
        <a:p>
          <a:endParaRPr lang="en-US"/>
        </a:p>
      </dgm:t>
    </dgm:pt>
    <dgm:pt modelId="{CABCA44A-E666-4CB6-989E-6319AB843CF9}" type="sibTrans" cxnId="{B7FD34BB-B7B0-4B50-A982-79659B29FB54}">
      <dgm:prSet/>
      <dgm:spPr/>
      <dgm:t>
        <a:bodyPr/>
        <a:lstStyle/>
        <a:p>
          <a:endParaRPr lang="en-US"/>
        </a:p>
      </dgm:t>
    </dgm:pt>
    <dgm:pt modelId="{7E9BEFC5-BE26-4FC3-A432-19D2782F8A99}">
      <dgm:prSet custT="1"/>
      <dgm:spPr/>
      <dgm:t>
        <a:bodyPr/>
        <a:lstStyle/>
        <a:p>
          <a:r>
            <a:rPr lang="en-US" sz="2000" dirty="0"/>
            <a:t>Desired object</a:t>
          </a:r>
          <a:r>
            <a:rPr lang="en-US" sz="1600" dirty="0"/>
            <a:t> (tangible reinforcement)</a:t>
          </a:r>
        </a:p>
      </dgm:t>
    </dgm:pt>
    <dgm:pt modelId="{56B75045-CE4E-44C3-B78F-2D4B973684FD}" type="parTrans" cxnId="{94B5FCB7-F76A-4C15-AB28-F7083F513B78}">
      <dgm:prSet/>
      <dgm:spPr/>
      <dgm:t>
        <a:bodyPr/>
        <a:lstStyle/>
        <a:p>
          <a:endParaRPr lang="en-US"/>
        </a:p>
      </dgm:t>
    </dgm:pt>
    <dgm:pt modelId="{406F70D3-C4C9-477B-AC74-A1402B70A1B0}" type="sibTrans" cxnId="{94B5FCB7-F76A-4C15-AB28-F7083F513B78}">
      <dgm:prSet/>
      <dgm:spPr/>
      <dgm:t>
        <a:bodyPr/>
        <a:lstStyle/>
        <a:p>
          <a:endParaRPr lang="en-US"/>
        </a:p>
      </dgm:t>
    </dgm:pt>
    <dgm:pt modelId="{A328CEE8-4889-42EE-9755-164881AA0564}">
      <dgm:prSet custT="1"/>
      <dgm:spPr/>
      <dgm:t>
        <a:bodyPr/>
        <a:lstStyle/>
        <a:p>
          <a:r>
            <a:rPr lang="en-US" sz="2000" dirty="0"/>
            <a:t>Escape</a:t>
          </a:r>
          <a:r>
            <a:rPr lang="en-US" sz="1600" dirty="0"/>
            <a:t> </a:t>
          </a:r>
        </a:p>
      </dgm:t>
    </dgm:pt>
    <dgm:pt modelId="{444950D4-0010-4CD5-B359-9BE5500D5684}" type="parTrans" cxnId="{8AD39C17-5DB8-43AD-BBA1-42DCAE3506E6}">
      <dgm:prSet/>
      <dgm:spPr/>
      <dgm:t>
        <a:bodyPr/>
        <a:lstStyle/>
        <a:p>
          <a:endParaRPr lang="en-US"/>
        </a:p>
      </dgm:t>
    </dgm:pt>
    <dgm:pt modelId="{07DA2D54-210D-4B97-86E0-051FBBE3A47D}" type="sibTrans" cxnId="{8AD39C17-5DB8-43AD-BBA1-42DCAE3506E6}">
      <dgm:prSet/>
      <dgm:spPr/>
      <dgm:t>
        <a:bodyPr/>
        <a:lstStyle/>
        <a:p>
          <a:endParaRPr lang="en-US"/>
        </a:p>
      </dgm:t>
    </dgm:pt>
    <dgm:pt modelId="{C530BA45-ECF2-4EDB-B89A-F488395B6C56}">
      <dgm:prSet custT="1"/>
      <dgm:spPr/>
      <dgm:t>
        <a:bodyPr/>
        <a:lstStyle/>
        <a:p>
          <a:r>
            <a:rPr lang="en-US" sz="2000" dirty="0"/>
            <a:t>Nonsocial reinforcement </a:t>
          </a:r>
        </a:p>
      </dgm:t>
    </dgm:pt>
    <dgm:pt modelId="{3361848C-E5EB-4FA7-A99D-37B9A7BE3BC0}" type="parTrans" cxnId="{462705B5-C847-4C5B-9EED-0E121307A810}">
      <dgm:prSet/>
      <dgm:spPr/>
      <dgm:t>
        <a:bodyPr/>
        <a:lstStyle/>
        <a:p>
          <a:endParaRPr lang="en-US"/>
        </a:p>
      </dgm:t>
    </dgm:pt>
    <dgm:pt modelId="{25FA5D84-9FDF-44DF-8613-67429BC8C12C}" type="sibTrans" cxnId="{462705B5-C847-4C5B-9EED-0E121307A810}">
      <dgm:prSet/>
      <dgm:spPr/>
      <dgm:t>
        <a:bodyPr/>
        <a:lstStyle/>
        <a:p>
          <a:endParaRPr lang="en-US"/>
        </a:p>
      </dgm:t>
    </dgm:pt>
    <dgm:pt modelId="{DD20F37C-9747-4A1B-A864-174006DE20D9}">
      <dgm:prSet custT="1"/>
      <dgm:spPr/>
      <dgm:t>
        <a:bodyPr/>
        <a:lstStyle/>
        <a:p>
          <a:r>
            <a:rPr lang="en-US" sz="2000" dirty="0"/>
            <a:t>Physical discomfort</a:t>
          </a:r>
        </a:p>
      </dgm:t>
    </dgm:pt>
    <dgm:pt modelId="{126EFEE3-8A74-4B26-A732-81E5696EF405}" type="parTrans" cxnId="{AF0092AC-590A-439E-8B58-1D267112829F}">
      <dgm:prSet/>
      <dgm:spPr/>
      <dgm:t>
        <a:bodyPr/>
        <a:lstStyle/>
        <a:p>
          <a:endParaRPr lang="en-US"/>
        </a:p>
      </dgm:t>
    </dgm:pt>
    <dgm:pt modelId="{C85EE6E9-FB06-4F57-9AC4-81D89FD7743D}" type="sibTrans" cxnId="{AF0092AC-590A-439E-8B58-1D267112829F}">
      <dgm:prSet/>
      <dgm:spPr/>
      <dgm:t>
        <a:bodyPr/>
        <a:lstStyle/>
        <a:p>
          <a:endParaRPr lang="en-US"/>
        </a:p>
      </dgm:t>
    </dgm:pt>
    <dgm:pt modelId="{14716FE4-AD33-409E-8A18-EBF5DF8110B6}">
      <dgm:prSet custT="1"/>
      <dgm:spPr/>
      <dgm:t>
        <a:bodyPr/>
        <a:lstStyle/>
        <a:p>
          <a:r>
            <a:rPr lang="en-US" sz="2000" dirty="0"/>
            <a:t>Sensory avoidance</a:t>
          </a:r>
        </a:p>
      </dgm:t>
    </dgm:pt>
    <dgm:pt modelId="{49966AD3-F0DC-4BAD-953F-8B1B436CB30B}" type="parTrans" cxnId="{F7782AB5-B6DE-4491-8ACB-BD4D9CEB91DB}">
      <dgm:prSet/>
      <dgm:spPr/>
      <dgm:t>
        <a:bodyPr/>
        <a:lstStyle/>
        <a:p>
          <a:endParaRPr lang="en-US"/>
        </a:p>
      </dgm:t>
    </dgm:pt>
    <dgm:pt modelId="{E0EAE26F-2D5E-48B3-B32B-8CF95DE86F2D}" type="sibTrans" cxnId="{F7782AB5-B6DE-4491-8ACB-BD4D9CEB91DB}">
      <dgm:prSet/>
      <dgm:spPr/>
      <dgm:t>
        <a:bodyPr/>
        <a:lstStyle/>
        <a:p>
          <a:endParaRPr lang="en-US"/>
        </a:p>
      </dgm:t>
    </dgm:pt>
    <dgm:pt modelId="{4A7F0C3A-B2B7-4846-B251-816536704EF8}">
      <dgm:prSet custT="1"/>
      <dgm:spPr/>
      <dgm:t>
        <a:bodyPr/>
        <a:lstStyle/>
        <a:p>
          <a:r>
            <a:rPr lang="en-US" sz="2000" dirty="0"/>
            <a:t>Sensory input </a:t>
          </a:r>
        </a:p>
      </dgm:t>
    </dgm:pt>
    <dgm:pt modelId="{315EC654-6A60-425B-92EB-A7BCF834AE2B}" type="parTrans" cxnId="{E0DC3F5B-CC86-4109-B542-6B49342B619E}">
      <dgm:prSet/>
      <dgm:spPr/>
      <dgm:t>
        <a:bodyPr/>
        <a:lstStyle/>
        <a:p>
          <a:endParaRPr lang="en-US"/>
        </a:p>
      </dgm:t>
    </dgm:pt>
    <dgm:pt modelId="{10D95E32-257C-49CB-9887-69481BDD8350}" type="sibTrans" cxnId="{E0DC3F5B-CC86-4109-B542-6B49342B619E}">
      <dgm:prSet/>
      <dgm:spPr/>
      <dgm:t>
        <a:bodyPr/>
        <a:lstStyle/>
        <a:p>
          <a:endParaRPr lang="en-US"/>
        </a:p>
      </dgm:t>
    </dgm:pt>
    <dgm:pt modelId="{ABB1E4D7-C466-405B-8D20-0A89168710E8}" type="pres">
      <dgm:prSet presAssocID="{FD09BD6A-D8EC-4D75-9391-0EA31E13F541}" presName="root" presStyleCnt="0">
        <dgm:presLayoutVars>
          <dgm:dir/>
          <dgm:resizeHandles val="exact"/>
        </dgm:presLayoutVars>
      </dgm:prSet>
      <dgm:spPr/>
    </dgm:pt>
    <dgm:pt modelId="{31D2D53F-3E12-4BE2-8AFF-857272457063}" type="pres">
      <dgm:prSet presAssocID="{A9BE5037-D6F5-4FC9-AECE-F61CD6A0794F}" presName="compNode" presStyleCnt="0"/>
      <dgm:spPr/>
    </dgm:pt>
    <dgm:pt modelId="{CE4B18D6-91FA-4E09-B920-745C31FD197A}" type="pres">
      <dgm:prSet presAssocID="{A9BE5037-D6F5-4FC9-AECE-F61CD6A0794F}" presName="bgRect" presStyleLbl="bgShp" presStyleIdx="0" presStyleCnt="7"/>
      <dgm:spPr>
        <a:solidFill>
          <a:schemeClr val="accent1">
            <a:lumMod val="40000"/>
            <a:lumOff val="60000"/>
          </a:schemeClr>
        </a:solidFill>
      </dgm:spPr>
    </dgm:pt>
    <dgm:pt modelId="{8B2EC322-F36E-4FFA-A36F-283A8F999573}" type="pres">
      <dgm:prSet presAssocID="{A9BE5037-D6F5-4FC9-AECE-F61CD6A0794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F3F83B0-BE7B-4135-90AF-96CC22EA475B}" type="pres">
      <dgm:prSet presAssocID="{A9BE5037-D6F5-4FC9-AECE-F61CD6A0794F}" presName="spaceRect" presStyleCnt="0"/>
      <dgm:spPr/>
    </dgm:pt>
    <dgm:pt modelId="{C778672C-A467-4602-90B6-A301805ACF33}" type="pres">
      <dgm:prSet presAssocID="{A9BE5037-D6F5-4FC9-AECE-F61CD6A0794F}" presName="parTx" presStyleLbl="revTx" presStyleIdx="0" presStyleCnt="7">
        <dgm:presLayoutVars>
          <dgm:chMax val="0"/>
          <dgm:chPref val="0"/>
        </dgm:presLayoutVars>
      </dgm:prSet>
      <dgm:spPr/>
    </dgm:pt>
    <dgm:pt modelId="{29A35F18-A99D-49BA-A1F7-9B2E5696ABE1}" type="pres">
      <dgm:prSet presAssocID="{CABCA44A-E666-4CB6-989E-6319AB843CF9}" presName="sibTrans" presStyleCnt="0"/>
      <dgm:spPr/>
    </dgm:pt>
    <dgm:pt modelId="{9B57FB46-44BE-42CD-970C-78CB51591811}" type="pres">
      <dgm:prSet presAssocID="{7E9BEFC5-BE26-4FC3-A432-19D2782F8A99}" presName="compNode" presStyleCnt="0"/>
      <dgm:spPr/>
    </dgm:pt>
    <dgm:pt modelId="{0F6F7521-28D8-4913-806E-D8D09FBE6D72}" type="pres">
      <dgm:prSet presAssocID="{7E9BEFC5-BE26-4FC3-A432-19D2782F8A99}" presName="bgRect" presStyleLbl="bgShp" presStyleIdx="1" presStyleCnt="7"/>
      <dgm:spPr>
        <a:solidFill>
          <a:schemeClr val="accent1">
            <a:lumMod val="40000"/>
            <a:lumOff val="60000"/>
          </a:schemeClr>
        </a:solidFill>
      </dgm:spPr>
    </dgm:pt>
    <dgm:pt modelId="{32902EB7-AE6E-446D-B49E-D511B19F6E4C}" type="pres">
      <dgm:prSet presAssocID="{7E9BEFC5-BE26-4FC3-A432-19D2782F8A99}"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pin Top"/>
        </a:ext>
      </dgm:extLst>
    </dgm:pt>
    <dgm:pt modelId="{82BD2D9C-A812-47E6-83AC-62807344808C}" type="pres">
      <dgm:prSet presAssocID="{7E9BEFC5-BE26-4FC3-A432-19D2782F8A99}" presName="spaceRect" presStyleCnt="0"/>
      <dgm:spPr/>
    </dgm:pt>
    <dgm:pt modelId="{6C409D01-3842-44F0-BFF8-ACD72ED02EFA}" type="pres">
      <dgm:prSet presAssocID="{7E9BEFC5-BE26-4FC3-A432-19D2782F8A99}" presName="parTx" presStyleLbl="revTx" presStyleIdx="1" presStyleCnt="7">
        <dgm:presLayoutVars>
          <dgm:chMax val="0"/>
          <dgm:chPref val="0"/>
        </dgm:presLayoutVars>
      </dgm:prSet>
      <dgm:spPr/>
    </dgm:pt>
    <dgm:pt modelId="{F741FE00-789F-440B-8723-733FD73C48E1}" type="pres">
      <dgm:prSet presAssocID="{406F70D3-C4C9-477B-AC74-A1402B70A1B0}" presName="sibTrans" presStyleCnt="0"/>
      <dgm:spPr/>
    </dgm:pt>
    <dgm:pt modelId="{3DD7E70B-5097-4204-8F31-27A5530ED3E6}" type="pres">
      <dgm:prSet presAssocID="{A328CEE8-4889-42EE-9755-164881AA0564}" presName="compNode" presStyleCnt="0"/>
      <dgm:spPr/>
    </dgm:pt>
    <dgm:pt modelId="{F6DB8837-9598-4256-A233-2ED7AFA09A1B}" type="pres">
      <dgm:prSet presAssocID="{A328CEE8-4889-42EE-9755-164881AA0564}" presName="bgRect" presStyleLbl="bgShp" presStyleIdx="2" presStyleCnt="7"/>
      <dgm:spPr>
        <a:solidFill>
          <a:schemeClr val="accent1">
            <a:lumMod val="40000"/>
            <a:lumOff val="60000"/>
          </a:schemeClr>
        </a:solidFill>
      </dgm:spPr>
    </dgm:pt>
    <dgm:pt modelId="{3927BB19-D97F-4F8F-AD4A-FEAC3F3D6F51}" type="pres">
      <dgm:prSet presAssocID="{A328CEE8-4889-42EE-9755-164881AA056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72772D88-B2DF-4A52-A47B-ABBACFE7DB7A}" type="pres">
      <dgm:prSet presAssocID="{A328CEE8-4889-42EE-9755-164881AA0564}" presName="spaceRect" presStyleCnt="0"/>
      <dgm:spPr/>
    </dgm:pt>
    <dgm:pt modelId="{CE712EF0-7911-4267-99D0-DE79CCFC1AAF}" type="pres">
      <dgm:prSet presAssocID="{A328CEE8-4889-42EE-9755-164881AA0564}" presName="parTx" presStyleLbl="revTx" presStyleIdx="2" presStyleCnt="7">
        <dgm:presLayoutVars>
          <dgm:chMax val="0"/>
          <dgm:chPref val="0"/>
        </dgm:presLayoutVars>
      </dgm:prSet>
      <dgm:spPr/>
    </dgm:pt>
    <dgm:pt modelId="{AB89C3B0-69F8-41CC-BD78-B643452F42AD}" type="pres">
      <dgm:prSet presAssocID="{07DA2D54-210D-4B97-86E0-051FBBE3A47D}" presName="sibTrans" presStyleCnt="0"/>
      <dgm:spPr/>
    </dgm:pt>
    <dgm:pt modelId="{857ED75C-A0B5-4E3E-A6B7-33DA84C9F4B2}" type="pres">
      <dgm:prSet presAssocID="{C530BA45-ECF2-4EDB-B89A-F488395B6C56}" presName="compNode" presStyleCnt="0"/>
      <dgm:spPr/>
    </dgm:pt>
    <dgm:pt modelId="{2AD98651-D677-4720-80B5-BD636419CCAD}" type="pres">
      <dgm:prSet presAssocID="{C530BA45-ECF2-4EDB-B89A-F488395B6C56}" presName="bgRect" presStyleLbl="bgShp" presStyleIdx="3" presStyleCnt="7"/>
      <dgm:spPr>
        <a:solidFill>
          <a:schemeClr val="accent1">
            <a:lumMod val="40000"/>
            <a:lumOff val="60000"/>
          </a:schemeClr>
        </a:solidFill>
      </dgm:spPr>
    </dgm:pt>
    <dgm:pt modelId="{7A7D16E7-B20C-4CC2-869C-918426386AF9}" type="pres">
      <dgm:prSet presAssocID="{C530BA45-ECF2-4EDB-B89A-F488395B6C5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Exit"/>
        </a:ext>
      </dgm:extLst>
    </dgm:pt>
    <dgm:pt modelId="{891FBA62-5BDE-46A7-B3AC-3EC573E857A7}" type="pres">
      <dgm:prSet presAssocID="{C530BA45-ECF2-4EDB-B89A-F488395B6C56}" presName="spaceRect" presStyleCnt="0"/>
      <dgm:spPr/>
    </dgm:pt>
    <dgm:pt modelId="{F8653772-90A4-4351-A6FA-C8AE07027ECF}" type="pres">
      <dgm:prSet presAssocID="{C530BA45-ECF2-4EDB-B89A-F488395B6C56}" presName="parTx" presStyleLbl="revTx" presStyleIdx="3" presStyleCnt="7">
        <dgm:presLayoutVars>
          <dgm:chMax val="0"/>
          <dgm:chPref val="0"/>
        </dgm:presLayoutVars>
      </dgm:prSet>
      <dgm:spPr/>
    </dgm:pt>
    <dgm:pt modelId="{BF7C4BDB-61CE-48D5-AD8A-BB24088C0D33}" type="pres">
      <dgm:prSet presAssocID="{25FA5D84-9FDF-44DF-8613-67429BC8C12C}" presName="sibTrans" presStyleCnt="0"/>
      <dgm:spPr/>
    </dgm:pt>
    <dgm:pt modelId="{BE6106AE-301F-4FE1-9A99-4E316A93C77A}" type="pres">
      <dgm:prSet presAssocID="{DD20F37C-9747-4A1B-A864-174006DE20D9}" presName="compNode" presStyleCnt="0"/>
      <dgm:spPr/>
    </dgm:pt>
    <dgm:pt modelId="{AEC4A9FB-9160-4721-9F78-4D3E99B7DA70}" type="pres">
      <dgm:prSet presAssocID="{DD20F37C-9747-4A1B-A864-174006DE20D9}" presName="bgRect" presStyleLbl="bgShp" presStyleIdx="4" presStyleCnt="7"/>
      <dgm:spPr>
        <a:solidFill>
          <a:schemeClr val="accent1">
            <a:lumMod val="40000"/>
            <a:lumOff val="60000"/>
          </a:schemeClr>
        </a:solidFill>
      </dgm:spPr>
    </dgm:pt>
    <dgm:pt modelId="{08145F6F-F62B-48B2-A242-C7F97C204812}" type="pres">
      <dgm:prSet presAssocID="{DD20F37C-9747-4A1B-A864-174006DE20D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dhesive Bandage"/>
        </a:ext>
      </dgm:extLst>
    </dgm:pt>
    <dgm:pt modelId="{E729A4D3-359C-49FC-A47B-6A2495CF34DC}" type="pres">
      <dgm:prSet presAssocID="{DD20F37C-9747-4A1B-A864-174006DE20D9}" presName="spaceRect" presStyleCnt="0"/>
      <dgm:spPr/>
    </dgm:pt>
    <dgm:pt modelId="{177C2524-59C8-43A3-A290-CBB14BBA5C1B}" type="pres">
      <dgm:prSet presAssocID="{DD20F37C-9747-4A1B-A864-174006DE20D9}" presName="parTx" presStyleLbl="revTx" presStyleIdx="4" presStyleCnt="7">
        <dgm:presLayoutVars>
          <dgm:chMax val="0"/>
          <dgm:chPref val="0"/>
        </dgm:presLayoutVars>
      </dgm:prSet>
      <dgm:spPr/>
    </dgm:pt>
    <dgm:pt modelId="{E344741C-ECC8-43BD-96B7-9E72D400F9A0}" type="pres">
      <dgm:prSet presAssocID="{C85EE6E9-FB06-4F57-9AC4-81D89FD7743D}" presName="sibTrans" presStyleCnt="0"/>
      <dgm:spPr/>
    </dgm:pt>
    <dgm:pt modelId="{9DC7690A-AA3D-42D8-BF59-2D6F6AF4F340}" type="pres">
      <dgm:prSet presAssocID="{14716FE4-AD33-409E-8A18-EBF5DF8110B6}" presName="compNode" presStyleCnt="0"/>
      <dgm:spPr/>
    </dgm:pt>
    <dgm:pt modelId="{4CC5CBEB-A96E-40A3-A79A-744F8042849D}" type="pres">
      <dgm:prSet presAssocID="{14716FE4-AD33-409E-8A18-EBF5DF8110B6}" presName="bgRect" presStyleLbl="bgShp" presStyleIdx="5" presStyleCnt="7"/>
      <dgm:spPr>
        <a:solidFill>
          <a:schemeClr val="accent1">
            <a:lumMod val="40000"/>
            <a:lumOff val="60000"/>
          </a:schemeClr>
        </a:solidFill>
      </dgm:spPr>
    </dgm:pt>
    <dgm:pt modelId="{E4C099BC-B638-4F94-810B-A1832E60368B}" type="pres">
      <dgm:prSet presAssocID="{14716FE4-AD33-409E-8A18-EBF5DF8110B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Deaf"/>
        </a:ext>
      </dgm:extLst>
    </dgm:pt>
    <dgm:pt modelId="{4B66577C-071C-451C-8261-6E38E20AF530}" type="pres">
      <dgm:prSet presAssocID="{14716FE4-AD33-409E-8A18-EBF5DF8110B6}" presName="spaceRect" presStyleCnt="0"/>
      <dgm:spPr/>
    </dgm:pt>
    <dgm:pt modelId="{00ED24BC-EEB7-4E4B-99B5-09AEE400B431}" type="pres">
      <dgm:prSet presAssocID="{14716FE4-AD33-409E-8A18-EBF5DF8110B6}" presName="parTx" presStyleLbl="revTx" presStyleIdx="5" presStyleCnt="7">
        <dgm:presLayoutVars>
          <dgm:chMax val="0"/>
          <dgm:chPref val="0"/>
        </dgm:presLayoutVars>
      </dgm:prSet>
      <dgm:spPr/>
    </dgm:pt>
    <dgm:pt modelId="{A9999DFA-AB26-4DE5-990B-5016DF269C4D}" type="pres">
      <dgm:prSet presAssocID="{E0EAE26F-2D5E-48B3-B32B-8CF95DE86F2D}" presName="sibTrans" presStyleCnt="0"/>
      <dgm:spPr/>
    </dgm:pt>
    <dgm:pt modelId="{9CDB28C4-2DC5-4205-AFFD-1B5976BA958F}" type="pres">
      <dgm:prSet presAssocID="{4A7F0C3A-B2B7-4846-B251-816536704EF8}" presName="compNode" presStyleCnt="0"/>
      <dgm:spPr/>
    </dgm:pt>
    <dgm:pt modelId="{7F5D34AC-8298-4DF7-A97C-BF4F20455D02}" type="pres">
      <dgm:prSet presAssocID="{4A7F0C3A-B2B7-4846-B251-816536704EF8}" presName="bgRect" presStyleLbl="bgShp" presStyleIdx="6" presStyleCnt="7"/>
      <dgm:spPr>
        <a:solidFill>
          <a:schemeClr val="accent1">
            <a:lumMod val="40000"/>
            <a:lumOff val="60000"/>
          </a:schemeClr>
        </a:solidFill>
      </dgm:spPr>
    </dgm:pt>
    <dgm:pt modelId="{CD5095ED-6E19-4989-9A84-4AC27F4320A2}" type="pres">
      <dgm:prSet presAssocID="{4A7F0C3A-B2B7-4846-B251-816536704EF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Touch Screen"/>
        </a:ext>
      </dgm:extLst>
    </dgm:pt>
    <dgm:pt modelId="{3CAD19E0-9E1D-4B15-A000-BB5885F5E8FC}" type="pres">
      <dgm:prSet presAssocID="{4A7F0C3A-B2B7-4846-B251-816536704EF8}" presName="spaceRect" presStyleCnt="0"/>
      <dgm:spPr/>
    </dgm:pt>
    <dgm:pt modelId="{BBE171BB-6094-4BE0-BB52-CBD375C68586}" type="pres">
      <dgm:prSet presAssocID="{4A7F0C3A-B2B7-4846-B251-816536704EF8}" presName="parTx" presStyleLbl="revTx" presStyleIdx="6" presStyleCnt="7">
        <dgm:presLayoutVars>
          <dgm:chMax val="0"/>
          <dgm:chPref val="0"/>
        </dgm:presLayoutVars>
      </dgm:prSet>
      <dgm:spPr/>
    </dgm:pt>
  </dgm:ptLst>
  <dgm:cxnLst>
    <dgm:cxn modelId="{8AD39C17-5DB8-43AD-BBA1-42DCAE3506E6}" srcId="{FD09BD6A-D8EC-4D75-9391-0EA31E13F541}" destId="{A328CEE8-4889-42EE-9755-164881AA0564}" srcOrd="2" destOrd="0" parTransId="{444950D4-0010-4CD5-B359-9BE5500D5684}" sibTransId="{07DA2D54-210D-4B97-86E0-051FBBE3A47D}"/>
    <dgm:cxn modelId="{F58B2D19-0431-4C04-AA3D-04F519C82828}" type="presOf" srcId="{4A7F0C3A-B2B7-4846-B251-816536704EF8}" destId="{BBE171BB-6094-4BE0-BB52-CBD375C68586}" srcOrd="0" destOrd="0" presId="urn:microsoft.com/office/officeart/2018/2/layout/IconVerticalSolidList"/>
    <dgm:cxn modelId="{2ADB9128-A0E9-4F96-9F82-B956F9F73839}" type="presOf" srcId="{14716FE4-AD33-409E-8A18-EBF5DF8110B6}" destId="{00ED24BC-EEB7-4E4B-99B5-09AEE400B431}" srcOrd="0" destOrd="0" presId="urn:microsoft.com/office/officeart/2018/2/layout/IconVerticalSolidList"/>
    <dgm:cxn modelId="{E0DC3F5B-CC86-4109-B542-6B49342B619E}" srcId="{FD09BD6A-D8EC-4D75-9391-0EA31E13F541}" destId="{4A7F0C3A-B2B7-4846-B251-816536704EF8}" srcOrd="6" destOrd="0" parTransId="{315EC654-6A60-425B-92EB-A7BCF834AE2B}" sibTransId="{10D95E32-257C-49CB-9887-69481BDD8350}"/>
    <dgm:cxn modelId="{C2CBE985-05AC-4BCE-A588-63E2AA54D34A}" type="presOf" srcId="{FD09BD6A-D8EC-4D75-9391-0EA31E13F541}" destId="{ABB1E4D7-C466-405B-8D20-0A89168710E8}" srcOrd="0" destOrd="0" presId="urn:microsoft.com/office/officeart/2018/2/layout/IconVerticalSolidList"/>
    <dgm:cxn modelId="{48450F9C-CE8A-4CB6-9576-EE01FBCA5A7D}" type="presOf" srcId="{A328CEE8-4889-42EE-9755-164881AA0564}" destId="{CE712EF0-7911-4267-99D0-DE79CCFC1AAF}" srcOrd="0" destOrd="0" presId="urn:microsoft.com/office/officeart/2018/2/layout/IconVerticalSolidList"/>
    <dgm:cxn modelId="{559D36AC-C190-4910-ADD7-9B85724EAAE7}" type="presOf" srcId="{A9BE5037-D6F5-4FC9-AECE-F61CD6A0794F}" destId="{C778672C-A467-4602-90B6-A301805ACF33}" srcOrd="0" destOrd="0" presId="urn:microsoft.com/office/officeart/2018/2/layout/IconVerticalSolidList"/>
    <dgm:cxn modelId="{AF0092AC-590A-439E-8B58-1D267112829F}" srcId="{FD09BD6A-D8EC-4D75-9391-0EA31E13F541}" destId="{DD20F37C-9747-4A1B-A864-174006DE20D9}" srcOrd="4" destOrd="0" parTransId="{126EFEE3-8A74-4B26-A732-81E5696EF405}" sibTransId="{C85EE6E9-FB06-4F57-9AC4-81D89FD7743D}"/>
    <dgm:cxn modelId="{462705B5-C847-4C5B-9EED-0E121307A810}" srcId="{FD09BD6A-D8EC-4D75-9391-0EA31E13F541}" destId="{C530BA45-ECF2-4EDB-B89A-F488395B6C56}" srcOrd="3" destOrd="0" parTransId="{3361848C-E5EB-4FA7-A99D-37B9A7BE3BC0}" sibTransId="{25FA5D84-9FDF-44DF-8613-67429BC8C12C}"/>
    <dgm:cxn modelId="{F7782AB5-B6DE-4491-8ACB-BD4D9CEB91DB}" srcId="{FD09BD6A-D8EC-4D75-9391-0EA31E13F541}" destId="{14716FE4-AD33-409E-8A18-EBF5DF8110B6}" srcOrd="5" destOrd="0" parTransId="{49966AD3-F0DC-4BAD-953F-8B1B436CB30B}" sibTransId="{E0EAE26F-2D5E-48B3-B32B-8CF95DE86F2D}"/>
    <dgm:cxn modelId="{94B5FCB7-F76A-4C15-AB28-F7083F513B78}" srcId="{FD09BD6A-D8EC-4D75-9391-0EA31E13F541}" destId="{7E9BEFC5-BE26-4FC3-A432-19D2782F8A99}" srcOrd="1" destOrd="0" parTransId="{56B75045-CE4E-44C3-B78F-2D4B973684FD}" sibTransId="{406F70D3-C4C9-477B-AC74-A1402B70A1B0}"/>
    <dgm:cxn modelId="{B9A5C6B9-5636-42BD-9D64-7CCB6D66C3FE}" type="presOf" srcId="{DD20F37C-9747-4A1B-A864-174006DE20D9}" destId="{177C2524-59C8-43A3-A290-CBB14BBA5C1B}" srcOrd="0" destOrd="0" presId="urn:microsoft.com/office/officeart/2018/2/layout/IconVerticalSolidList"/>
    <dgm:cxn modelId="{B7FD34BB-B7B0-4B50-A982-79659B29FB54}" srcId="{FD09BD6A-D8EC-4D75-9391-0EA31E13F541}" destId="{A9BE5037-D6F5-4FC9-AECE-F61CD6A0794F}" srcOrd="0" destOrd="0" parTransId="{19C4E92F-2880-43E4-B686-AE87DAEDA958}" sibTransId="{CABCA44A-E666-4CB6-989E-6319AB843CF9}"/>
    <dgm:cxn modelId="{2E200AC6-3798-4646-AA7A-8F0CF7F95D02}" type="presOf" srcId="{7E9BEFC5-BE26-4FC3-A432-19D2782F8A99}" destId="{6C409D01-3842-44F0-BFF8-ACD72ED02EFA}" srcOrd="0" destOrd="0" presId="urn:microsoft.com/office/officeart/2018/2/layout/IconVerticalSolidList"/>
    <dgm:cxn modelId="{3F2F90E4-4463-4F71-9ECD-DE4D137641F0}" type="presOf" srcId="{C530BA45-ECF2-4EDB-B89A-F488395B6C56}" destId="{F8653772-90A4-4351-A6FA-C8AE07027ECF}" srcOrd="0" destOrd="0" presId="urn:microsoft.com/office/officeart/2018/2/layout/IconVerticalSolidList"/>
    <dgm:cxn modelId="{A565ACEF-AB79-430E-8D6E-771BCE197EE6}" type="presParOf" srcId="{ABB1E4D7-C466-405B-8D20-0A89168710E8}" destId="{31D2D53F-3E12-4BE2-8AFF-857272457063}" srcOrd="0" destOrd="0" presId="urn:microsoft.com/office/officeart/2018/2/layout/IconVerticalSolidList"/>
    <dgm:cxn modelId="{3BEF95A1-15A5-4DAD-B606-AFE4C851D133}" type="presParOf" srcId="{31D2D53F-3E12-4BE2-8AFF-857272457063}" destId="{CE4B18D6-91FA-4E09-B920-745C31FD197A}" srcOrd="0" destOrd="0" presId="urn:microsoft.com/office/officeart/2018/2/layout/IconVerticalSolidList"/>
    <dgm:cxn modelId="{EF4EE108-A9EB-4562-BD3A-4A6D633A9EC0}" type="presParOf" srcId="{31D2D53F-3E12-4BE2-8AFF-857272457063}" destId="{8B2EC322-F36E-4FFA-A36F-283A8F999573}" srcOrd="1" destOrd="0" presId="urn:microsoft.com/office/officeart/2018/2/layout/IconVerticalSolidList"/>
    <dgm:cxn modelId="{29461F2E-D7D3-4B27-96F5-728963D61FEF}" type="presParOf" srcId="{31D2D53F-3E12-4BE2-8AFF-857272457063}" destId="{6F3F83B0-BE7B-4135-90AF-96CC22EA475B}" srcOrd="2" destOrd="0" presId="urn:microsoft.com/office/officeart/2018/2/layout/IconVerticalSolidList"/>
    <dgm:cxn modelId="{43D5F95E-37CB-4036-A41D-BBE14D165ED0}" type="presParOf" srcId="{31D2D53F-3E12-4BE2-8AFF-857272457063}" destId="{C778672C-A467-4602-90B6-A301805ACF33}" srcOrd="3" destOrd="0" presId="urn:microsoft.com/office/officeart/2018/2/layout/IconVerticalSolidList"/>
    <dgm:cxn modelId="{05328225-DAA3-4521-8FBF-9723BF51E2D4}" type="presParOf" srcId="{ABB1E4D7-C466-405B-8D20-0A89168710E8}" destId="{29A35F18-A99D-49BA-A1F7-9B2E5696ABE1}" srcOrd="1" destOrd="0" presId="urn:microsoft.com/office/officeart/2018/2/layout/IconVerticalSolidList"/>
    <dgm:cxn modelId="{4453A16F-39EC-46D3-BC90-3AF8309FC5A2}" type="presParOf" srcId="{ABB1E4D7-C466-405B-8D20-0A89168710E8}" destId="{9B57FB46-44BE-42CD-970C-78CB51591811}" srcOrd="2" destOrd="0" presId="urn:microsoft.com/office/officeart/2018/2/layout/IconVerticalSolidList"/>
    <dgm:cxn modelId="{6F015550-1727-4B2B-82CF-E8436FDD86E5}" type="presParOf" srcId="{9B57FB46-44BE-42CD-970C-78CB51591811}" destId="{0F6F7521-28D8-4913-806E-D8D09FBE6D72}" srcOrd="0" destOrd="0" presId="urn:microsoft.com/office/officeart/2018/2/layout/IconVerticalSolidList"/>
    <dgm:cxn modelId="{946BCDC2-518A-41D4-81EF-880023BE5CC0}" type="presParOf" srcId="{9B57FB46-44BE-42CD-970C-78CB51591811}" destId="{32902EB7-AE6E-446D-B49E-D511B19F6E4C}" srcOrd="1" destOrd="0" presId="urn:microsoft.com/office/officeart/2018/2/layout/IconVerticalSolidList"/>
    <dgm:cxn modelId="{28F531A5-CBE8-45A6-901F-B09F983ACA8F}" type="presParOf" srcId="{9B57FB46-44BE-42CD-970C-78CB51591811}" destId="{82BD2D9C-A812-47E6-83AC-62807344808C}" srcOrd="2" destOrd="0" presId="urn:microsoft.com/office/officeart/2018/2/layout/IconVerticalSolidList"/>
    <dgm:cxn modelId="{169E8C61-ADAC-4CE9-8001-EA93554D6657}" type="presParOf" srcId="{9B57FB46-44BE-42CD-970C-78CB51591811}" destId="{6C409D01-3842-44F0-BFF8-ACD72ED02EFA}" srcOrd="3" destOrd="0" presId="urn:microsoft.com/office/officeart/2018/2/layout/IconVerticalSolidList"/>
    <dgm:cxn modelId="{172EB07B-884B-4E74-8B39-6D7853969D7A}" type="presParOf" srcId="{ABB1E4D7-C466-405B-8D20-0A89168710E8}" destId="{F741FE00-789F-440B-8723-733FD73C48E1}" srcOrd="3" destOrd="0" presId="urn:microsoft.com/office/officeart/2018/2/layout/IconVerticalSolidList"/>
    <dgm:cxn modelId="{1E4E8EF8-5FF4-432F-A7E1-DA45BE4D8E14}" type="presParOf" srcId="{ABB1E4D7-C466-405B-8D20-0A89168710E8}" destId="{3DD7E70B-5097-4204-8F31-27A5530ED3E6}" srcOrd="4" destOrd="0" presId="urn:microsoft.com/office/officeart/2018/2/layout/IconVerticalSolidList"/>
    <dgm:cxn modelId="{E4B43CBF-9B16-45AB-B907-61AB5CAF19B0}" type="presParOf" srcId="{3DD7E70B-5097-4204-8F31-27A5530ED3E6}" destId="{F6DB8837-9598-4256-A233-2ED7AFA09A1B}" srcOrd="0" destOrd="0" presId="urn:microsoft.com/office/officeart/2018/2/layout/IconVerticalSolidList"/>
    <dgm:cxn modelId="{5738E508-AE30-4B7F-9795-0C4FB19B0F46}" type="presParOf" srcId="{3DD7E70B-5097-4204-8F31-27A5530ED3E6}" destId="{3927BB19-D97F-4F8F-AD4A-FEAC3F3D6F51}" srcOrd="1" destOrd="0" presId="urn:microsoft.com/office/officeart/2018/2/layout/IconVerticalSolidList"/>
    <dgm:cxn modelId="{6389A8A1-516B-440C-AD1C-10702400BB43}" type="presParOf" srcId="{3DD7E70B-5097-4204-8F31-27A5530ED3E6}" destId="{72772D88-B2DF-4A52-A47B-ABBACFE7DB7A}" srcOrd="2" destOrd="0" presId="urn:microsoft.com/office/officeart/2018/2/layout/IconVerticalSolidList"/>
    <dgm:cxn modelId="{BD2634D3-5AFD-487B-B565-F86C32EBF07A}" type="presParOf" srcId="{3DD7E70B-5097-4204-8F31-27A5530ED3E6}" destId="{CE712EF0-7911-4267-99D0-DE79CCFC1AAF}" srcOrd="3" destOrd="0" presId="urn:microsoft.com/office/officeart/2018/2/layout/IconVerticalSolidList"/>
    <dgm:cxn modelId="{8A869C21-1470-4DEE-ADA3-F86F9973FEBC}" type="presParOf" srcId="{ABB1E4D7-C466-405B-8D20-0A89168710E8}" destId="{AB89C3B0-69F8-41CC-BD78-B643452F42AD}" srcOrd="5" destOrd="0" presId="urn:microsoft.com/office/officeart/2018/2/layout/IconVerticalSolidList"/>
    <dgm:cxn modelId="{192D4EB6-A1C7-4DD5-9BA8-4689E9E13633}" type="presParOf" srcId="{ABB1E4D7-C466-405B-8D20-0A89168710E8}" destId="{857ED75C-A0B5-4E3E-A6B7-33DA84C9F4B2}" srcOrd="6" destOrd="0" presId="urn:microsoft.com/office/officeart/2018/2/layout/IconVerticalSolidList"/>
    <dgm:cxn modelId="{35DDD4D4-3F2F-47CF-9B98-679C336C7093}" type="presParOf" srcId="{857ED75C-A0B5-4E3E-A6B7-33DA84C9F4B2}" destId="{2AD98651-D677-4720-80B5-BD636419CCAD}" srcOrd="0" destOrd="0" presId="urn:microsoft.com/office/officeart/2018/2/layout/IconVerticalSolidList"/>
    <dgm:cxn modelId="{5080176A-A84B-45CC-9ABB-FC90712D5966}" type="presParOf" srcId="{857ED75C-A0B5-4E3E-A6B7-33DA84C9F4B2}" destId="{7A7D16E7-B20C-4CC2-869C-918426386AF9}" srcOrd="1" destOrd="0" presId="urn:microsoft.com/office/officeart/2018/2/layout/IconVerticalSolidList"/>
    <dgm:cxn modelId="{135239E6-2917-443C-920C-BCFB47BDFEF2}" type="presParOf" srcId="{857ED75C-A0B5-4E3E-A6B7-33DA84C9F4B2}" destId="{891FBA62-5BDE-46A7-B3AC-3EC573E857A7}" srcOrd="2" destOrd="0" presId="urn:microsoft.com/office/officeart/2018/2/layout/IconVerticalSolidList"/>
    <dgm:cxn modelId="{0B8A227E-4EDE-495F-8770-93DD445FDD91}" type="presParOf" srcId="{857ED75C-A0B5-4E3E-A6B7-33DA84C9F4B2}" destId="{F8653772-90A4-4351-A6FA-C8AE07027ECF}" srcOrd="3" destOrd="0" presId="urn:microsoft.com/office/officeart/2018/2/layout/IconVerticalSolidList"/>
    <dgm:cxn modelId="{BD4724D5-C16C-4B48-8D25-755133D2D00E}" type="presParOf" srcId="{ABB1E4D7-C466-405B-8D20-0A89168710E8}" destId="{BF7C4BDB-61CE-48D5-AD8A-BB24088C0D33}" srcOrd="7" destOrd="0" presId="urn:microsoft.com/office/officeart/2018/2/layout/IconVerticalSolidList"/>
    <dgm:cxn modelId="{B38FD52E-CF6C-4367-AF94-5211BF06DE67}" type="presParOf" srcId="{ABB1E4D7-C466-405B-8D20-0A89168710E8}" destId="{BE6106AE-301F-4FE1-9A99-4E316A93C77A}" srcOrd="8" destOrd="0" presId="urn:microsoft.com/office/officeart/2018/2/layout/IconVerticalSolidList"/>
    <dgm:cxn modelId="{F1FF93DD-649D-44B1-8B54-82CCFBD7CD8C}" type="presParOf" srcId="{BE6106AE-301F-4FE1-9A99-4E316A93C77A}" destId="{AEC4A9FB-9160-4721-9F78-4D3E99B7DA70}" srcOrd="0" destOrd="0" presId="urn:microsoft.com/office/officeart/2018/2/layout/IconVerticalSolidList"/>
    <dgm:cxn modelId="{3BED1D34-E6EC-495F-8699-C88E545BB772}" type="presParOf" srcId="{BE6106AE-301F-4FE1-9A99-4E316A93C77A}" destId="{08145F6F-F62B-48B2-A242-C7F97C204812}" srcOrd="1" destOrd="0" presId="urn:microsoft.com/office/officeart/2018/2/layout/IconVerticalSolidList"/>
    <dgm:cxn modelId="{4F2A2D6E-F78B-49BB-A9B1-34787323059E}" type="presParOf" srcId="{BE6106AE-301F-4FE1-9A99-4E316A93C77A}" destId="{E729A4D3-359C-49FC-A47B-6A2495CF34DC}" srcOrd="2" destOrd="0" presId="urn:microsoft.com/office/officeart/2018/2/layout/IconVerticalSolidList"/>
    <dgm:cxn modelId="{022F04FF-B346-4C7C-9773-C1C886444355}" type="presParOf" srcId="{BE6106AE-301F-4FE1-9A99-4E316A93C77A}" destId="{177C2524-59C8-43A3-A290-CBB14BBA5C1B}" srcOrd="3" destOrd="0" presId="urn:microsoft.com/office/officeart/2018/2/layout/IconVerticalSolidList"/>
    <dgm:cxn modelId="{8D283671-0BC1-4596-9578-4AD0E4D36DC2}" type="presParOf" srcId="{ABB1E4D7-C466-405B-8D20-0A89168710E8}" destId="{E344741C-ECC8-43BD-96B7-9E72D400F9A0}" srcOrd="9" destOrd="0" presId="urn:microsoft.com/office/officeart/2018/2/layout/IconVerticalSolidList"/>
    <dgm:cxn modelId="{BCFEA0B8-84C0-457B-BE0D-5C9110CDA23A}" type="presParOf" srcId="{ABB1E4D7-C466-405B-8D20-0A89168710E8}" destId="{9DC7690A-AA3D-42D8-BF59-2D6F6AF4F340}" srcOrd="10" destOrd="0" presId="urn:microsoft.com/office/officeart/2018/2/layout/IconVerticalSolidList"/>
    <dgm:cxn modelId="{D9902C35-58E0-4AC1-A6EE-5A2D2F998C1D}" type="presParOf" srcId="{9DC7690A-AA3D-42D8-BF59-2D6F6AF4F340}" destId="{4CC5CBEB-A96E-40A3-A79A-744F8042849D}" srcOrd="0" destOrd="0" presId="urn:microsoft.com/office/officeart/2018/2/layout/IconVerticalSolidList"/>
    <dgm:cxn modelId="{5A7D21A2-45DB-4C1F-88E3-AE091EF1BD2C}" type="presParOf" srcId="{9DC7690A-AA3D-42D8-BF59-2D6F6AF4F340}" destId="{E4C099BC-B638-4F94-810B-A1832E60368B}" srcOrd="1" destOrd="0" presId="urn:microsoft.com/office/officeart/2018/2/layout/IconVerticalSolidList"/>
    <dgm:cxn modelId="{5B2C51F4-1C31-4FCF-8AE9-7B6E036C8B75}" type="presParOf" srcId="{9DC7690A-AA3D-42D8-BF59-2D6F6AF4F340}" destId="{4B66577C-071C-451C-8261-6E38E20AF530}" srcOrd="2" destOrd="0" presId="urn:microsoft.com/office/officeart/2018/2/layout/IconVerticalSolidList"/>
    <dgm:cxn modelId="{3812C66F-0523-4A93-B4CB-A14FA5316844}" type="presParOf" srcId="{9DC7690A-AA3D-42D8-BF59-2D6F6AF4F340}" destId="{00ED24BC-EEB7-4E4B-99B5-09AEE400B431}" srcOrd="3" destOrd="0" presId="urn:microsoft.com/office/officeart/2018/2/layout/IconVerticalSolidList"/>
    <dgm:cxn modelId="{123F727E-9965-462B-89F2-868CE7440D6D}" type="presParOf" srcId="{ABB1E4D7-C466-405B-8D20-0A89168710E8}" destId="{A9999DFA-AB26-4DE5-990B-5016DF269C4D}" srcOrd="11" destOrd="0" presId="urn:microsoft.com/office/officeart/2018/2/layout/IconVerticalSolidList"/>
    <dgm:cxn modelId="{B8DAA8F0-A093-4653-AA67-DD9A074954DA}" type="presParOf" srcId="{ABB1E4D7-C466-405B-8D20-0A89168710E8}" destId="{9CDB28C4-2DC5-4205-AFFD-1B5976BA958F}" srcOrd="12" destOrd="0" presId="urn:microsoft.com/office/officeart/2018/2/layout/IconVerticalSolidList"/>
    <dgm:cxn modelId="{EA7F1F6F-F00A-43CA-B076-8AA6F02A9C48}" type="presParOf" srcId="{9CDB28C4-2DC5-4205-AFFD-1B5976BA958F}" destId="{7F5D34AC-8298-4DF7-A97C-BF4F20455D02}" srcOrd="0" destOrd="0" presId="urn:microsoft.com/office/officeart/2018/2/layout/IconVerticalSolidList"/>
    <dgm:cxn modelId="{D5831393-6567-46AD-80A7-F9161C25277C}" type="presParOf" srcId="{9CDB28C4-2DC5-4205-AFFD-1B5976BA958F}" destId="{CD5095ED-6E19-4989-9A84-4AC27F4320A2}" srcOrd="1" destOrd="0" presId="urn:microsoft.com/office/officeart/2018/2/layout/IconVerticalSolidList"/>
    <dgm:cxn modelId="{DBA62D1F-E4D9-476A-AD2D-CA5AE240F332}" type="presParOf" srcId="{9CDB28C4-2DC5-4205-AFFD-1B5976BA958F}" destId="{3CAD19E0-9E1D-4B15-A000-BB5885F5E8FC}" srcOrd="2" destOrd="0" presId="urn:microsoft.com/office/officeart/2018/2/layout/IconVerticalSolidList"/>
    <dgm:cxn modelId="{500337E2-0C1F-479C-8D81-94137EBE4F14}" type="presParOf" srcId="{9CDB28C4-2DC5-4205-AFFD-1B5976BA958F}" destId="{BBE171BB-6094-4BE0-BB52-CBD375C6858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26F7DB-90E9-4BE2-B1E5-40DCE27CC6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EC0F5E-EE40-495B-A906-A90CA7B1098A}">
      <dgm:prSet/>
      <dgm:spPr/>
      <dgm:t>
        <a:bodyPr/>
        <a:lstStyle/>
        <a:p>
          <a:r>
            <a:rPr lang="en-US" dirty="0"/>
            <a:t>Teach coping skills when individual is calm in and a good space</a:t>
          </a:r>
        </a:p>
      </dgm:t>
    </dgm:pt>
    <dgm:pt modelId="{2DF969E8-D26F-4B7B-A4B0-699DFC221E0A}" type="parTrans" cxnId="{8D4A186E-F6BA-47E3-BF79-1FA3BFD68E98}">
      <dgm:prSet/>
      <dgm:spPr/>
      <dgm:t>
        <a:bodyPr/>
        <a:lstStyle/>
        <a:p>
          <a:endParaRPr lang="en-US"/>
        </a:p>
      </dgm:t>
    </dgm:pt>
    <dgm:pt modelId="{21B0E425-B910-4AF3-BD1C-5732E0B8E1E0}" type="sibTrans" cxnId="{8D4A186E-F6BA-47E3-BF79-1FA3BFD68E98}">
      <dgm:prSet/>
      <dgm:spPr/>
      <dgm:t>
        <a:bodyPr/>
        <a:lstStyle/>
        <a:p>
          <a:endParaRPr lang="en-US"/>
        </a:p>
      </dgm:t>
    </dgm:pt>
    <dgm:pt modelId="{C9C3AD4C-8B27-4F79-9369-CF5C97B5DE0A}">
      <dgm:prSet/>
      <dgm:spPr/>
      <dgm:t>
        <a:bodyPr/>
        <a:lstStyle/>
        <a:p>
          <a:r>
            <a:rPr lang="en-US" dirty="0"/>
            <a:t>Use visuals to teach skills </a:t>
          </a:r>
        </a:p>
      </dgm:t>
    </dgm:pt>
    <dgm:pt modelId="{3BD7E1CE-8FC3-40D4-9EE2-141D6C27BFFF}" type="parTrans" cxnId="{3C32AEF3-E7CC-4BA5-B679-76A7CD2C8B05}">
      <dgm:prSet/>
      <dgm:spPr/>
      <dgm:t>
        <a:bodyPr/>
        <a:lstStyle/>
        <a:p>
          <a:endParaRPr lang="en-US"/>
        </a:p>
      </dgm:t>
    </dgm:pt>
    <dgm:pt modelId="{89E676D0-AAF1-4F25-A9E6-DBEC3E457AB4}" type="sibTrans" cxnId="{3C32AEF3-E7CC-4BA5-B679-76A7CD2C8B05}">
      <dgm:prSet/>
      <dgm:spPr/>
      <dgm:t>
        <a:bodyPr/>
        <a:lstStyle/>
        <a:p>
          <a:endParaRPr lang="en-US"/>
        </a:p>
      </dgm:t>
    </dgm:pt>
    <dgm:pt modelId="{ABA66BC0-0422-4CF6-9E2B-ED398AEE1C46}">
      <dgm:prSet/>
      <dgm:spPr/>
      <dgm:t>
        <a:bodyPr/>
        <a:lstStyle/>
        <a:p>
          <a:endParaRPr lang="en-US" dirty="0"/>
        </a:p>
      </dgm:t>
    </dgm:pt>
    <dgm:pt modelId="{F3C43A24-ED87-4513-9FD8-0C4922BDFDF5}" type="parTrans" cxnId="{EF905C67-EE4E-46D5-A998-C0CA48DBADD4}">
      <dgm:prSet/>
      <dgm:spPr/>
      <dgm:t>
        <a:bodyPr/>
        <a:lstStyle/>
        <a:p>
          <a:endParaRPr lang="en-US"/>
        </a:p>
      </dgm:t>
    </dgm:pt>
    <dgm:pt modelId="{0249EFC9-DF37-44DE-B631-1A842B7248E5}" type="sibTrans" cxnId="{EF905C67-EE4E-46D5-A998-C0CA48DBADD4}">
      <dgm:prSet/>
      <dgm:spPr/>
      <dgm:t>
        <a:bodyPr/>
        <a:lstStyle/>
        <a:p>
          <a:endParaRPr lang="en-US"/>
        </a:p>
      </dgm:t>
    </dgm:pt>
    <dgm:pt modelId="{46E59F7F-01FE-4FDB-A817-113F603FB32D}">
      <dgm:prSet/>
      <dgm:spPr/>
      <dgm:t>
        <a:bodyPr/>
        <a:lstStyle/>
        <a:p>
          <a:r>
            <a:rPr lang="en-US"/>
            <a:t>Practice often </a:t>
          </a:r>
        </a:p>
      </dgm:t>
    </dgm:pt>
    <dgm:pt modelId="{20E01AC1-8B25-4427-AC50-AE3AAFE37593}" type="parTrans" cxnId="{D7D34550-3BD4-4B76-A35F-E843AA234F54}">
      <dgm:prSet/>
      <dgm:spPr/>
      <dgm:t>
        <a:bodyPr/>
        <a:lstStyle/>
        <a:p>
          <a:endParaRPr lang="en-US"/>
        </a:p>
      </dgm:t>
    </dgm:pt>
    <dgm:pt modelId="{1A7F9CC5-92D8-4F3F-8EB7-FA6584A6B452}" type="sibTrans" cxnId="{D7D34550-3BD4-4B76-A35F-E843AA234F54}">
      <dgm:prSet/>
      <dgm:spPr/>
      <dgm:t>
        <a:bodyPr/>
        <a:lstStyle/>
        <a:p>
          <a:endParaRPr lang="en-US"/>
        </a:p>
      </dgm:t>
    </dgm:pt>
    <dgm:pt modelId="{20B02159-717C-4680-AD39-F78363D9909A}">
      <dgm:prSet/>
      <dgm:spPr/>
      <dgm:t>
        <a:bodyPr/>
        <a:lstStyle/>
        <a:p>
          <a:r>
            <a:rPr lang="en-US" dirty="0"/>
            <a:t>Reward practice and use! </a:t>
          </a:r>
        </a:p>
      </dgm:t>
    </dgm:pt>
    <dgm:pt modelId="{1D0A8762-A37D-46D3-A208-E6810F4F0B53}" type="parTrans" cxnId="{372E6BB7-4E93-45B1-A639-BD542860B756}">
      <dgm:prSet/>
      <dgm:spPr/>
      <dgm:t>
        <a:bodyPr/>
        <a:lstStyle/>
        <a:p>
          <a:endParaRPr lang="en-US"/>
        </a:p>
      </dgm:t>
    </dgm:pt>
    <dgm:pt modelId="{AC745737-9E08-41A5-BAA1-88D948480F49}" type="sibTrans" cxnId="{372E6BB7-4E93-45B1-A639-BD542860B756}">
      <dgm:prSet/>
      <dgm:spPr/>
      <dgm:t>
        <a:bodyPr/>
        <a:lstStyle/>
        <a:p>
          <a:endParaRPr lang="en-US"/>
        </a:p>
      </dgm:t>
    </dgm:pt>
    <dgm:pt modelId="{3E0C9214-1F5F-4415-9973-025B9AF191E1}" type="pres">
      <dgm:prSet presAssocID="{6D26F7DB-90E9-4BE2-B1E5-40DCE27CC6BE}" presName="root" presStyleCnt="0">
        <dgm:presLayoutVars>
          <dgm:dir/>
          <dgm:resizeHandles val="exact"/>
        </dgm:presLayoutVars>
      </dgm:prSet>
      <dgm:spPr/>
    </dgm:pt>
    <dgm:pt modelId="{D2FFCDCF-4B98-4FFB-B736-CBF8F5E6D0B9}" type="pres">
      <dgm:prSet presAssocID="{C5EC0F5E-EE40-495B-A906-A90CA7B1098A}" presName="compNode" presStyleCnt="0"/>
      <dgm:spPr/>
    </dgm:pt>
    <dgm:pt modelId="{6496FEEE-C04A-4BE6-ACA7-4896AADCBE7A}" type="pres">
      <dgm:prSet presAssocID="{C5EC0F5E-EE40-495B-A906-A90CA7B1098A}" presName="bgRect" presStyleLbl="bgShp" presStyleIdx="0" presStyleCnt="4"/>
      <dgm:spPr>
        <a:solidFill>
          <a:schemeClr val="accent1">
            <a:lumMod val="40000"/>
            <a:lumOff val="60000"/>
          </a:schemeClr>
        </a:solidFill>
      </dgm:spPr>
    </dgm:pt>
    <dgm:pt modelId="{6604BD53-7C6E-4E22-A281-7AE80BB456B1}" type="pres">
      <dgm:prSet presAssocID="{C5EC0F5E-EE40-495B-A906-A90CA7B109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inning face outline"/>
        </a:ext>
      </dgm:extLst>
    </dgm:pt>
    <dgm:pt modelId="{B2ACFC7E-2456-4E0D-A5EE-A1D630EC94B8}" type="pres">
      <dgm:prSet presAssocID="{C5EC0F5E-EE40-495B-A906-A90CA7B1098A}" presName="spaceRect" presStyleCnt="0"/>
      <dgm:spPr/>
    </dgm:pt>
    <dgm:pt modelId="{F1A21413-833E-4BAA-B171-816C3DC6FE15}" type="pres">
      <dgm:prSet presAssocID="{C5EC0F5E-EE40-495B-A906-A90CA7B1098A}" presName="parTx" presStyleLbl="revTx" presStyleIdx="0" presStyleCnt="5">
        <dgm:presLayoutVars>
          <dgm:chMax val="0"/>
          <dgm:chPref val="0"/>
        </dgm:presLayoutVars>
      </dgm:prSet>
      <dgm:spPr/>
    </dgm:pt>
    <dgm:pt modelId="{7863BA42-8A73-44D0-AD77-135DDF3B73A6}" type="pres">
      <dgm:prSet presAssocID="{21B0E425-B910-4AF3-BD1C-5732E0B8E1E0}" presName="sibTrans" presStyleCnt="0"/>
      <dgm:spPr/>
    </dgm:pt>
    <dgm:pt modelId="{A0CC022E-DB9F-45D2-B7C5-0A6538900EC9}" type="pres">
      <dgm:prSet presAssocID="{C9C3AD4C-8B27-4F79-9369-CF5C97B5DE0A}" presName="compNode" presStyleCnt="0"/>
      <dgm:spPr/>
    </dgm:pt>
    <dgm:pt modelId="{39171A6A-0030-44B3-96A7-50F938AE9081}" type="pres">
      <dgm:prSet presAssocID="{C9C3AD4C-8B27-4F79-9369-CF5C97B5DE0A}" presName="bgRect" presStyleLbl="bgShp" presStyleIdx="1" presStyleCnt="4"/>
      <dgm:spPr>
        <a:solidFill>
          <a:schemeClr val="accent1">
            <a:lumMod val="40000"/>
            <a:lumOff val="60000"/>
          </a:schemeClr>
        </a:solidFill>
      </dgm:spPr>
    </dgm:pt>
    <dgm:pt modelId="{7FCD7086-5B37-4E79-81C5-2F9A11658641}" type="pres">
      <dgm:prSet presAssocID="{C9C3AD4C-8B27-4F79-9369-CF5C97B5DE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5FA0DB24-2EC9-4F07-A49A-72E0CE7A4CA5}" type="pres">
      <dgm:prSet presAssocID="{C9C3AD4C-8B27-4F79-9369-CF5C97B5DE0A}" presName="spaceRect" presStyleCnt="0"/>
      <dgm:spPr/>
    </dgm:pt>
    <dgm:pt modelId="{364A11D9-F9FD-4F02-9968-E4CB9DFCF3E9}" type="pres">
      <dgm:prSet presAssocID="{C9C3AD4C-8B27-4F79-9369-CF5C97B5DE0A}" presName="parTx" presStyleLbl="revTx" presStyleIdx="1" presStyleCnt="5" custScaleX="121660" custScaleY="92184">
        <dgm:presLayoutVars>
          <dgm:chMax val="0"/>
          <dgm:chPref val="0"/>
        </dgm:presLayoutVars>
      </dgm:prSet>
      <dgm:spPr/>
    </dgm:pt>
    <dgm:pt modelId="{A22D239F-F3B8-409F-9AE6-1DA6AEF85C3C}" type="pres">
      <dgm:prSet presAssocID="{C9C3AD4C-8B27-4F79-9369-CF5C97B5DE0A}" presName="desTx" presStyleLbl="revTx" presStyleIdx="2" presStyleCnt="5">
        <dgm:presLayoutVars/>
      </dgm:prSet>
      <dgm:spPr/>
    </dgm:pt>
    <dgm:pt modelId="{0F00940D-E734-479A-9D94-0D30C6C43791}" type="pres">
      <dgm:prSet presAssocID="{89E676D0-AAF1-4F25-A9E6-DBEC3E457AB4}" presName="sibTrans" presStyleCnt="0"/>
      <dgm:spPr/>
    </dgm:pt>
    <dgm:pt modelId="{74E03389-D37D-4F98-9DF3-1E381A7FFA0A}" type="pres">
      <dgm:prSet presAssocID="{46E59F7F-01FE-4FDB-A817-113F603FB32D}" presName="compNode" presStyleCnt="0"/>
      <dgm:spPr/>
    </dgm:pt>
    <dgm:pt modelId="{47114051-6258-4965-90AD-9398662F9ADE}" type="pres">
      <dgm:prSet presAssocID="{46E59F7F-01FE-4FDB-A817-113F603FB32D}" presName="bgRect" presStyleLbl="bgShp" presStyleIdx="2" presStyleCnt="4"/>
      <dgm:spPr>
        <a:solidFill>
          <a:schemeClr val="accent1">
            <a:lumMod val="40000"/>
            <a:lumOff val="60000"/>
          </a:schemeClr>
        </a:solidFill>
      </dgm:spPr>
    </dgm:pt>
    <dgm:pt modelId="{8BA7220E-6FBD-4609-A9ED-FE32F5121297}" type="pres">
      <dgm:prSet presAssocID="{46E59F7F-01FE-4FDB-A817-113F603FB3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E803CC38-D810-4434-9168-36166BA1E98E}" type="pres">
      <dgm:prSet presAssocID="{46E59F7F-01FE-4FDB-A817-113F603FB32D}" presName="spaceRect" presStyleCnt="0"/>
      <dgm:spPr/>
    </dgm:pt>
    <dgm:pt modelId="{D9F19B6E-E935-447D-8E1D-9B96091D8CD9}" type="pres">
      <dgm:prSet presAssocID="{46E59F7F-01FE-4FDB-A817-113F603FB32D}" presName="parTx" presStyleLbl="revTx" presStyleIdx="3" presStyleCnt="5">
        <dgm:presLayoutVars>
          <dgm:chMax val="0"/>
          <dgm:chPref val="0"/>
        </dgm:presLayoutVars>
      </dgm:prSet>
      <dgm:spPr/>
    </dgm:pt>
    <dgm:pt modelId="{AD9C392B-52F5-43CC-9335-BEDA5CAAD79E}" type="pres">
      <dgm:prSet presAssocID="{1A7F9CC5-92D8-4F3F-8EB7-FA6584A6B452}" presName="sibTrans" presStyleCnt="0"/>
      <dgm:spPr/>
    </dgm:pt>
    <dgm:pt modelId="{076E8189-152A-4459-931D-34EF5E1AD8AD}" type="pres">
      <dgm:prSet presAssocID="{20B02159-717C-4680-AD39-F78363D9909A}" presName="compNode" presStyleCnt="0"/>
      <dgm:spPr/>
    </dgm:pt>
    <dgm:pt modelId="{D82847A4-ABF5-4E16-892F-1E73AFE0CD86}" type="pres">
      <dgm:prSet presAssocID="{20B02159-717C-4680-AD39-F78363D9909A}" presName="bgRect" presStyleLbl="bgShp" presStyleIdx="3" presStyleCnt="4"/>
      <dgm:spPr>
        <a:solidFill>
          <a:schemeClr val="accent1">
            <a:lumMod val="40000"/>
            <a:lumOff val="60000"/>
          </a:schemeClr>
        </a:solidFill>
      </dgm:spPr>
    </dgm:pt>
    <dgm:pt modelId="{29453D15-255F-479E-B6C2-0659BAF89403}" type="pres">
      <dgm:prSet presAssocID="{20B02159-717C-4680-AD39-F78363D990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ADC09581-AE41-4663-A758-9C9FDA1018ED}" type="pres">
      <dgm:prSet presAssocID="{20B02159-717C-4680-AD39-F78363D9909A}" presName="spaceRect" presStyleCnt="0"/>
      <dgm:spPr/>
    </dgm:pt>
    <dgm:pt modelId="{FA21CB1F-922E-41EA-A468-116A4985E970}" type="pres">
      <dgm:prSet presAssocID="{20B02159-717C-4680-AD39-F78363D9909A}" presName="parTx" presStyleLbl="revTx" presStyleIdx="4" presStyleCnt="5">
        <dgm:presLayoutVars>
          <dgm:chMax val="0"/>
          <dgm:chPref val="0"/>
        </dgm:presLayoutVars>
      </dgm:prSet>
      <dgm:spPr/>
    </dgm:pt>
  </dgm:ptLst>
  <dgm:cxnLst>
    <dgm:cxn modelId="{42F77543-51E0-40C4-83F8-5262FE1BF301}" type="presOf" srcId="{C9C3AD4C-8B27-4F79-9369-CF5C97B5DE0A}" destId="{364A11D9-F9FD-4F02-9968-E4CB9DFCF3E9}" srcOrd="0" destOrd="0" presId="urn:microsoft.com/office/officeart/2018/2/layout/IconVerticalSolidList"/>
    <dgm:cxn modelId="{EF905C67-EE4E-46D5-A998-C0CA48DBADD4}" srcId="{C9C3AD4C-8B27-4F79-9369-CF5C97B5DE0A}" destId="{ABA66BC0-0422-4CF6-9E2B-ED398AEE1C46}" srcOrd="0" destOrd="0" parTransId="{F3C43A24-ED87-4513-9FD8-0C4922BDFDF5}" sibTransId="{0249EFC9-DF37-44DE-B631-1A842B7248E5}"/>
    <dgm:cxn modelId="{8D4A186E-F6BA-47E3-BF79-1FA3BFD68E98}" srcId="{6D26F7DB-90E9-4BE2-B1E5-40DCE27CC6BE}" destId="{C5EC0F5E-EE40-495B-A906-A90CA7B1098A}" srcOrd="0" destOrd="0" parTransId="{2DF969E8-D26F-4B7B-A4B0-699DFC221E0A}" sibTransId="{21B0E425-B910-4AF3-BD1C-5732E0B8E1E0}"/>
    <dgm:cxn modelId="{D7D34550-3BD4-4B76-A35F-E843AA234F54}" srcId="{6D26F7DB-90E9-4BE2-B1E5-40DCE27CC6BE}" destId="{46E59F7F-01FE-4FDB-A817-113F603FB32D}" srcOrd="2" destOrd="0" parTransId="{20E01AC1-8B25-4427-AC50-AE3AAFE37593}" sibTransId="{1A7F9CC5-92D8-4F3F-8EB7-FA6584A6B452}"/>
    <dgm:cxn modelId="{CF7F9E7A-4165-414C-8734-39E43B063A11}" type="presOf" srcId="{ABA66BC0-0422-4CF6-9E2B-ED398AEE1C46}" destId="{A22D239F-F3B8-409F-9AE6-1DA6AEF85C3C}" srcOrd="0" destOrd="0" presId="urn:microsoft.com/office/officeart/2018/2/layout/IconVerticalSolidList"/>
    <dgm:cxn modelId="{5B5A7993-3931-4FB0-B997-501BD8F0612F}" type="presOf" srcId="{C5EC0F5E-EE40-495B-A906-A90CA7B1098A}" destId="{F1A21413-833E-4BAA-B171-816C3DC6FE15}" srcOrd="0" destOrd="0" presId="urn:microsoft.com/office/officeart/2018/2/layout/IconVerticalSolidList"/>
    <dgm:cxn modelId="{F4FF0E9D-17CB-4CFF-91C0-D9F34B807ECC}" type="presOf" srcId="{20B02159-717C-4680-AD39-F78363D9909A}" destId="{FA21CB1F-922E-41EA-A468-116A4985E970}" srcOrd="0" destOrd="0" presId="urn:microsoft.com/office/officeart/2018/2/layout/IconVerticalSolidList"/>
    <dgm:cxn modelId="{BB3702AA-88E8-4EE2-8BF3-5F927EC15F32}" type="presOf" srcId="{46E59F7F-01FE-4FDB-A817-113F603FB32D}" destId="{D9F19B6E-E935-447D-8E1D-9B96091D8CD9}" srcOrd="0" destOrd="0" presId="urn:microsoft.com/office/officeart/2018/2/layout/IconVerticalSolidList"/>
    <dgm:cxn modelId="{372E6BB7-4E93-45B1-A639-BD542860B756}" srcId="{6D26F7DB-90E9-4BE2-B1E5-40DCE27CC6BE}" destId="{20B02159-717C-4680-AD39-F78363D9909A}" srcOrd="3" destOrd="0" parTransId="{1D0A8762-A37D-46D3-A208-E6810F4F0B53}" sibTransId="{AC745737-9E08-41A5-BAA1-88D948480F49}"/>
    <dgm:cxn modelId="{6DBD30CB-6BCB-49A0-8BEF-C2C94AA7ED6D}" type="presOf" srcId="{6D26F7DB-90E9-4BE2-B1E5-40DCE27CC6BE}" destId="{3E0C9214-1F5F-4415-9973-025B9AF191E1}" srcOrd="0" destOrd="0" presId="urn:microsoft.com/office/officeart/2018/2/layout/IconVerticalSolidList"/>
    <dgm:cxn modelId="{3C32AEF3-E7CC-4BA5-B679-76A7CD2C8B05}" srcId="{6D26F7DB-90E9-4BE2-B1E5-40DCE27CC6BE}" destId="{C9C3AD4C-8B27-4F79-9369-CF5C97B5DE0A}" srcOrd="1" destOrd="0" parTransId="{3BD7E1CE-8FC3-40D4-9EE2-141D6C27BFFF}" sibTransId="{89E676D0-AAF1-4F25-A9E6-DBEC3E457AB4}"/>
    <dgm:cxn modelId="{124F592B-8DF7-46B6-B966-F4BB03AF5BB8}" type="presParOf" srcId="{3E0C9214-1F5F-4415-9973-025B9AF191E1}" destId="{D2FFCDCF-4B98-4FFB-B736-CBF8F5E6D0B9}" srcOrd="0" destOrd="0" presId="urn:microsoft.com/office/officeart/2018/2/layout/IconVerticalSolidList"/>
    <dgm:cxn modelId="{F8816412-BE6A-44AA-88DB-AAE20F282A94}" type="presParOf" srcId="{D2FFCDCF-4B98-4FFB-B736-CBF8F5E6D0B9}" destId="{6496FEEE-C04A-4BE6-ACA7-4896AADCBE7A}" srcOrd="0" destOrd="0" presId="urn:microsoft.com/office/officeart/2018/2/layout/IconVerticalSolidList"/>
    <dgm:cxn modelId="{55A6AE14-DFB1-4D2B-A206-A94014F6AEDE}" type="presParOf" srcId="{D2FFCDCF-4B98-4FFB-B736-CBF8F5E6D0B9}" destId="{6604BD53-7C6E-4E22-A281-7AE80BB456B1}" srcOrd="1" destOrd="0" presId="urn:microsoft.com/office/officeart/2018/2/layout/IconVerticalSolidList"/>
    <dgm:cxn modelId="{170AA092-1816-48A5-837C-4ED2DCACA8F9}" type="presParOf" srcId="{D2FFCDCF-4B98-4FFB-B736-CBF8F5E6D0B9}" destId="{B2ACFC7E-2456-4E0D-A5EE-A1D630EC94B8}" srcOrd="2" destOrd="0" presId="urn:microsoft.com/office/officeart/2018/2/layout/IconVerticalSolidList"/>
    <dgm:cxn modelId="{3A00810F-C2EF-46D1-8AC2-E4D3019E7961}" type="presParOf" srcId="{D2FFCDCF-4B98-4FFB-B736-CBF8F5E6D0B9}" destId="{F1A21413-833E-4BAA-B171-816C3DC6FE15}" srcOrd="3" destOrd="0" presId="urn:microsoft.com/office/officeart/2018/2/layout/IconVerticalSolidList"/>
    <dgm:cxn modelId="{405A538F-D3F9-4BAE-9001-908A07DDA3C4}" type="presParOf" srcId="{3E0C9214-1F5F-4415-9973-025B9AF191E1}" destId="{7863BA42-8A73-44D0-AD77-135DDF3B73A6}" srcOrd="1" destOrd="0" presId="urn:microsoft.com/office/officeart/2018/2/layout/IconVerticalSolidList"/>
    <dgm:cxn modelId="{969D4043-9191-426B-B5A7-76DF54263405}" type="presParOf" srcId="{3E0C9214-1F5F-4415-9973-025B9AF191E1}" destId="{A0CC022E-DB9F-45D2-B7C5-0A6538900EC9}" srcOrd="2" destOrd="0" presId="urn:microsoft.com/office/officeart/2018/2/layout/IconVerticalSolidList"/>
    <dgm:cxn modelId="{B14C678E-B1A0-4603-A44A-49EEC8A7D900}" type="presParOf" srcId="{A0CC022E-DB9F-45D2-B7C5-0A6538900EC9}" destId="{39171A6A-0030-44B3-96A7-50F938AE9081}" srcOrd="0" destOrd="0" presId="urn:microsoft.com/office/officeart/2018/2/layout/IconVerticalSolidList"/>
    <dgm:cxn modelId="{FBE629FE-EA49-4C3D-9B2A-A1524F561110}" type="presParOf" srcId="{A0CC022E-DB9F-45D2-B7C5-0A6538900EC9}" destId="{7FCD7086-5B37-4E79-81C5-2F9A11658641}" srcOrd="1" destOrd="0" presId="urn:microsoft.com/office/officeart/2018/2/layout/IconVerticalSolidList"/>
    <dgm:cxn modelId="{545770B0-4087-4CFE-A756-8B901F861B59}" type="presParOf" srcId="{A0CC022E-DB9F-45D2-B7C5-0A6538900EC9}" destId="{5FA0DB24-2EC9-4F07-A49A-72E0CE7A4CA5}" srcOrd="2" destOrd="0" presId="urn:microsoft.com/office/officeart/2018/2/layout/IconVerticalSolidList"/>
    <dgm:cxn modelId="{B6D71289-B034-4B2A-9603-C1FE01638C4F}" type="presParOf" srcId="{A0CC022E-DB9F-45D2-B7C5-0A6538900EC9}" destId="{364A11D9-F9FD-4F02-9968-E4CB9DFCF3E9}" srcOrd="3" destOrd="0" presId="urn:microsoft.com/office/officeart/2018/2/layout/IconVerticalSolidList"/>
    <dgm:cxn modelId="{720E8630-0BC3-4099-90DA-D4F1BC24DFDA}" type="presParOf" srcId="{A0CC022E-DB9F-45D2-B7C5-0A6538900EC9}" destId="{A22D239F-F3B8-409F-9AE6-1DA6AEF85C3C}" srcOrd="4" destOrd="0" presId="urn:microsoft.com/office/officeart/2018/2/layout/IconVerticalSolidList"/>
    <dgm:cxn modelId="{ADE6E6D2-6209-4FAA-948A-AD109608F193}" type="presParOf" srcId="{3E0C9214-1F5F-4415-9973-025B9AF191E1}" destId="{0F00940D-E734-479A-9D94-0D30C6C43791}" srcOrd="3" destOrd="0" presId="urn:microsoft.com/office/officeart/2018/2/layout/IconVerticalSolidList"/>
    <dgm:cxn modelId="{0D2C8395-99CA-4537-B2F1-C85B5CD4A8A1}" type="presParOf" srcId="{3E0C9214-1F5F-4415-9973-025B9AF191E1}" destId="{74E03389-D37D-4F98-9DF3-1E381A7FFA0A}" srcOrd="4" destOrd="0" presId="urn:microsoft.com/office/officeart/2018/2/layout/IconVerticalSolidList"/>
    <dgm:cxn modelId="{81610268-D1FB-41C6-B77C-DC7B220DA13D}" type="presParOf" srcId="{74E03389-D37D-4F98-9DF3-1E381A7FFA0A}" destId="{47114051-6258-4965-90AD-9398662F9ADE}" srcOrd="0" destOrd="0" presId="urn:microsoft.com/office/officeart/2018/2/layout/IconVerticalSolidList"/>
    <dgm:cxn modelId="{3620C26B-0FE0-4946-94E6-13DF8339070E}" type="presParOf" srcId="{74E03389-D37D-4F98-9DF3-1E381A7FFA0A}" destId="{8BA7220E-6FBD-4609-A9ED-FE32F5121297}" srcOrd="1" destOrd="0" presId="urn:microsoft.com/office/officeart/2018/2/layout/IconVerticalSolidList"/>
    <dgm:cxn modelId="{D5AEBAB6-C60E-4FBA-99C8-89B92DCDBB12}" type="presParOf" srcId="{74E03389-D37D-4F98-9DF3-1E381A7FFA0A}" destId="{E803CC38-D810-4434-9168-36166BA1E98E}" srcOrd="2" destOrd="0" presId="urn:microsoft.com/office/officeart/2018/2/layout/IconVerticalSolidList"/>
    <dgm:cxn modelId="{52CBCB8D-885B-4DE4-89E4-9D6D8E2002D2}" type="presParOf" srcId="{74E03389-D37D-4F98-9DF3-1E381A7FFA0A}" destId="{D9F19B6E-E935-447D-8E1D-9B96091D8CD9}" srcOrd="3" destOrd="0" presId="urn:microsoft.com/office/officeart/2018/2/layout/IconVerticalSolidList"/>
    <dgm:cxn modelId="{A51F34FD-AB2F-48D0-AE74-5D958DAFCE4B}" type="presParOf" srcId="{3E0C9214-1F5F-4415-9973-025B9AF191E1}" destId="{AD9C392B-52F5-43CC-9335-BEDA5CAAD79E}" srcOrd="5" destOrd="0" presId="urn:microsoft.com/office/officeart/2018/2/layout/IconVerticalSolidList"/>
    <dgm:cxn modelId="{F0A7E130-64F6-40C3-BF0A-675BF1BC375C}" type="presParOf" srcId="{3E0C9214-1F5F-4415-9973-025B9AF191E1}" destId="{076E8189-152A-4459-931D-34EF5E1AD8AD}" srcOrd="6" destOrd="0" presId="urn:microsoft.com/office/officeart/2018/2/layout/IconVerticalSolidList"/>
    <dgm:cxn modelId="{A52CF702-900D-490D-8302-F401B40506F4}" type="presParOf" srcId="{076E8189-152A-4459-931D-34EF5E1AD8AD}" destId="{D82847A4-ABF5-4E16-892F-1E73AFE0CD86}" srcOrd="0" destOrd="0" presId="urn:microsoft.com/office/officeart/2018/2/layout/IconVerticalSolidList"/>
    <dgm:cxn modelId="{8D8950E7-4FF7-442C-BABB-98FF33553842}" type="presParOf" srcId="{076E8189-152A-4459-931D-34EF5E1AD8AD}" destId="{29453D15-255F-479E-B6C2-0659BAF89403}" srcOrd="1" destOrd="0" presId="urn:microsoft.com/office/officeart/2018/2/layout/IconVerticalSolidList"/>
    <dgm:cxn modelId="{B5017C7E-9121-4367-9F6B-9B485B60CCDA}" type="presParOf" srcId="{076E8189-152A-4459-931D-34EF5E1AD8AD}" destId="{ADC09581-AE41-4663-A758-9C9FDA1018ED}" srcOrd="2" destOrd="0" presId="urn:microsoft.com/office/officeart/2018/2/layout/IconVerticalSolidList"/>
    <dgm:cxn modelId="{8D510FD8-182C-4310-A44B-2C2CF03C98CE}" type="presParOf" srcId="{076E8189-152A-4459-931D-34EF5E1AD8AD}" destId="{FA21CB1F-922E-41EA-A468-116A4985E9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2CF7F-4F0B-4EBF-A433-544564BDED5B}">
      <dsp:nvSpPr>
        <dsp:cNvPr id="0" name=""/>
        <dsp:cNvSpPr/>
      </dsp:nvSpPr>
      <dsp:spPr>
        <a:xfrm>
          <a:off x="1182075" y="361658"/>
          <a:ext cx="746718" cy="746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673B73-9ACF-4929-BD58-48D979C9F7AF}">
      <dsp:nvSpPr>
        <dsp:cNvPr id="0" name=""/>
        <dsp:cNvSpPr/>
      </dsp:nvSpPr>
      <dsp:spPr>
        <a:xfrm>
          <a:off x="725747" y="1378316"/>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Regular </a:t>
          </a:r>
        </a:p>
        <a:p>
          <a:pPr marL="0" lvl="0" indent="0" algn="ctr" defTabSz="622300">
            <a:lnSpc>
              <a:spcPct val="100000"/>
            </a:lnSpc>
            <a:spcBef>
              <a:spcPct val="0"/>
            </a:spcBef>
            <a:spcAft>
              <a:spcPct val="35000"/>
            </a:spcAft>
            <a:buNone/>
          </a:pPr>
          <a:r>
            <a:rPr lang="en-US" sz="1400" kern="1200" dirty="0"/>
            <a:t>Exercise</a:t>
          </a:r>
        </a:p>
      </dsp:txBody>
      <dsp:txXfrm>
        <a:off x="725747" y="1378316"/>
        <a:ext cx="1659374" cy="663750"/>
      </dsp:txXfrm>
    </dsp:sp>
    <dsp:sp modelId="{6322EA76-2F12-4D14-9E0A-DBF256B8D9DB}">
      <dsp:nvSpPr>
        <dsp:cNvPr id="0" name=""/>
        <dsp:cNvSpPr/>
      </dsp:nvSpPr>
      <dsp:spPr>
        <a:xfrm>
          <a:off x="3131841" y="361658"/>
          <a:ext cx="746718" cy="7467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2D85B9-D100-4F1B-AFEA-30FE65ADAEFC}">
      <dsp:nvSpPr>
        <dsp:cNvPr id="0" name=""/>
        <dsp:cNvSpPr/>
      </dsp:nvSpPr>
      <dsp:spPr>
        <a:xfrm>
          <a:off x="2675513" y="1378316"/>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Out-side Time</a:t>
          </a:r>
        </a:p>
      </dsp:txBody>
      <dsp:txXfrm>
        <a:off x="2675513" y="1378316"/>
        <a:ext cx="1659374" cy="663750"/>
      </dsp:txXfrm>
    </dsp:sp>
    <dsp:sp modelId="{117FC6A1-733C-40A2-A554-097DB2015021}">
      <dsp:nvSpPr>
        <dsp:cNvPr id="0" name=""/>
        <dsp:cNvSpPr/>
      </dsp:nvSpPr>
      <dsp:spPr>
        <a:xfrm>
          <a:off x="5081606" y="361658"/>
          <a:ext cx="746718" cy="746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F1A335-9757-4633-9E11-336C8270D61F}">
      <dsp:nvSpPr>
        <dsp:cNvPr id="0" name=""/>
        <dsp:cNvSpPr/>
      </dsp:nvSpPr>
      <dsp:spPr>
        <a:xfrm>
          <a:off x="4625278" y="1378316"/>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Virtual Classes (yoga, exercise, art, etc.)</a:t>
          </a:r>
        </a:p>
      </dsp:txBody>
      <dsp:txXfrm>
        <a:off x="4625278" y="1378316"/>
        <a:ext cx="1659374" cy="663750"/>
      </dsp:txXfrm>
    </dsp:sp>
    <dsp:sp modelId="{CB5BD8B9-3620-4783-82BD-F2509D2255BC}">
      <dsp:nvSpPr>
        <dsp:cNvPr id="0" name=""/>
        <dsp:cNvSpPr/>
      </dsp:nvSpPr>
      <dsp:spPr>
        <a:xfrm>
          <a:off x="2156958" y="2456909"/>
          <a:ext cx="746718" cy="74671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D16521-3714-419F-9E87-7ADED4C794B7}">
      <dsp:nvSpPr>
        <dsp:cNvPr id="0" name=""/>
        <dsp:cNvSpPr/>
      </dsp:nvSpPr>
      <dsp:spPr>
        <a:xfrm>
          <a:off x="1700630" y="3473567"/>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Encourage virtual interaction with friends and family </a:t>
          </a:r>
        </a:p>
      </dsp:txBody>
      <dsp:txXfrm>
        <a:off x="1700630" y="3473567"/>
        <a:ext cx="1659374" cy="663750"/>
      </dsp:txXfrm>
    </dsp:sp>
    <dsp:sp modelId="{6B2B47EB-90E5-4AA7-8B06-9E6D94719CED}">
      <dsp:nvSpPr>
        <dsp:cNvPr id="0" name=""/>
        <dsp:cNvSpPr/>
      </dsp:nvSpPr>
      <dsp:spPr>
        <a:xfrm>
          <a:off x="4106723" y="2456909"/>
          <a:ext cx="746718" cy="74671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22AE33-E9B1-4B12-9E15-43A197ACC149}">
      <dsp:nvSpPr>
        <dsp:cNvPr id="0" name=""/>
        <dsp:cNvSpPr/>
      </dsp:nvSpPr>
      <dsp:spPr>
        <a:xfrm>
          <a:off x="3650395" y="3473567"/>
          <a:ext cx="1659374" cy="66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Making Healthy Choices </a:t>
          </a:r>
        </a:p>
      </dsp:txBody>
      <dsp:txXfrm>
        <a:off x="3650395" y="3473567"/>
        <a:ext cx="1659374" cy="663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BB5BD-34AC-4145-BCBB-16510B28B888}">
      <dsp:nvSpPr>
        <dsp:cNvPr id="0" name=""/>
        <dsp:cNvSpPr/>
      </dsp:nvSpPr>
      <dsp:spPr>
        <a:xfrm>
          <a:off x="0" y="0"/>
          <a:ext cx="5130505" cy="61944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dirty="0">
              <a:solidFill>
                <a:schemeClr val="tx1"/>
              </a:solidFill>
            </a:rPr>
            <a:t>A Dictionary of All Things Joe</a:t>
          </a:r>
        </a:p>
      </dsp:txBody>
      <dsp:txXfrm>
        <a:off x="30239" y="30239"/>
        <a:ext cx="5070027" cy="558969"/>
      </dsp:txXfrm>
    </dsp:sp>
    <dsp:sp modelId="{BD52D542-5A02-4598-A118-5FEE17734507}">
      <dsp:nvSpPr>
        <dsp:cNvPr id="0" name=""/>
        <dsp:cNvSpPr/>
      </dsp:nvSpPr>
      <dsp:spPr>
        <a:xfrm>
          <a:off x="0" y="619450"/>
          <a:ext cx="5130505" cy="5797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894" tIns="36830" rIns="206248" bIns="36830" numCol="1" spcCol="1270" anchor="t" anchorCtr="0">
          <a:noAutofit/>
        </a:bodyPr>
        <a:lstStyle/>
        <a:p>
          <a:pPr marL="228600" lvl="1" indent="-228600" algn="l" defTabSz="1022350">
            <a:lnSpc>
              <a:spcPct val="150000"/>
            </a:lnSpc>
            <a:spcBef>
              <a:spcPct val="0"/>
            </a:spcBef>
            <a:spcAft>
              <a:spcPct val="20000"/>
            </a:spcAft>
            <a:buFont typeface="Wingdings" panose="05000000000000000000" pitchFamily="2" charset="2"/>
            <a:buChar char="Ø"/>
          </a:pPr>
          <a:r>
            <a:rPr lang="en-US" sz="2300" kern="1200" dirty="0"/>
            <a:t>words or approximations &amp; what they mean </a:t>
          </a:r>
        </a:p>
        <a:p>
          <a:pPr marL="228600" lvl="1" indent="-228600" algn="l" defTabSz="1022350">
            <a:lnSpc>
              <a:spcPct val="150000"/>
            </a:lnSpc>
            <a:spcBef>
              <a:spcPct val="0"/>
            </a:spcBef>
            <a:spcAft>
              <a:spcPct val="20000"/>
            </a:spcAft>
            <a:buFont typeface="Wingdings" panose="05000000000000000000" pitchFamily="2" charset="2"/>
            <a:buChar char="Ø"/>
          </a:pPr>
          <a:r>
            <a:rPr lang="en-US" sz="2300" kern="1200" dirty="0"/>
            <a:t>nonverbal cues that Joe is becoming upset</a:t>
          </a:r>
        </a:p>
        <a:p>
          <a:pPr marL="228600" lvl="1" indent="-228600" algn="l" defTabSz="1022350">
            <a:lnSpc>
              <a:spcPct val="150000"/>
            </a:lnSpc>
            <a:spcBef>
              <a:spcPct val="0"/>
            </a:spcBef>
            <a:spcAft>
              <a:spcPct val="20000"/>
            </a:spcAft>
            <a:buFont typeface="Wingdings" panose="05000000000000000000" pitchFamily="2" charset="2"/>
            <a:buChar char="Ø"/>
          </a:pPr>
          <a:r>
            <a:rPr lang="en-US" sz="2300" kern="1200" dirty="0"/>
            <a:t>‘hot topics’ to be avoided if Joe brings them up</a:t>
          </a:r>
        </a:p>
        <a:p>
          <a:pPr marL="228600" lvl="1" indent="-228600" algn="l" defTabSz="1022350">
            <a:lnSpc>
              <a:spcPct val="150000"/>
            </a:lnSpc>
            <a:spcBef>
              <a:spcPct val="0"/>
            </a:spcBef>
            <a:spcAft>
              <a:spcPct val="20000"/>
            </a:spcAft>
            <a:buFont typeface="Wingdings" panose="05000000000000000000" pitchFamily="2" charset="2"/>
            <a:buChar char="Ø"/>
          </a:pPr>
          <a:r>
            <a:rPr lang="en-US" sz="2300" kern="1200" dirty="0"/>
            <a:t>verbal cues that Joe is getting agitated</a:t>
          </a:r>
        </a:p>
        <a:p>
          <a:pPr marL="228600" lvl="1" indent="-228600" algn="l" defTabSz="1022350">
            <a:lnSpc>
              <a:spcPct val="150000"/>
            </a:lnSpc>
            <a:spcBef>
              <a:spcPct val="0"/>
            </a:spcBef>
            <a:spcAft>
              <a:spcPct val="20000"/>
            </a:spcAft>
            <a:buFont typeface="Wingdings" panose="05000000000000000000" pitchFamily="2" charset="2"/>
            <a:buChar char="Ø"/>
          </a:pPr>
          <a:r>
            <a:rPr lang="en-US" sz="2300" kern="1200" dirty="0"/>
            <a:t>distractors and redirections for Joe</a:t>
          </a:r>
        </a:p>
        <a:p>
          <a:pPr marL="228600" lvl="1" indent="-228600" algn="l" defTabSz="1022350">
            <a:lnSpc>
              <a:spcPct val="150000"/>
            </a:lnSpc>
            <a:spcBef>
              <a:spcPct val="0"/>
            </a:spcBef>
            <a:spcAft>
              <a:spcPct val="20000"/>
            </a:spcAft>
            <a:buFont typeface="Wingdings" panose="05000000000000000000" pitchFamily="2" charset="2"/>
            <a:buChar char="Ø"/>
          </a:pPr>
          <a:r>
            <a:rPr lang="en-US" sz="2300" kern="1200" dirty="0"/>
            <a:t>calming strategies Joe knows</a:t>
          </a:r>
        </a:p>
      </dsp:txBody>
      <dsp:txXfrm>
        <a:off x="0" y="619450"/>
        <a:ext cx="5130505" cy="5797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351FC-646C-4F2E-851F-BEB99D7C9F5A}">
      <dsp:nvSpPr>
        <dsp:cNvPr id="0" name=""/>
        <dsp:cNvSpPr/>
      </dsp:nvSpPr>
      <dsp:spPr>
        <a:xfrm>
          <a:off x="0" y="697"/>
          <a:ext cx="4984678" cy="0"/>
        </a:xfrm>
        <a:prstGeom prst="line">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AE5213-B7F8-449D-9867-F4ABFF63917B}">
      <dsp:nvSpPr>
        <dsp:cNvPr id="0" name=""/>
        <dsp:cNvSpPr/>
      </dsp:nvSpPr>
      <dsp:spPr>
        <a:xfrm>
          <a:off x="0" y="697"/>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Virtual Tours of museums, state parks, aquariums, field trips etc.</a:t>
          </a:r>
        </a:p>
      </dsp:txBody>
      <dsp:txXfrm>
        <a:off x="0" y="697"/>
        <a:ext cx="4984678" cy="570884"/>
      </dsp:txXfrm>
    </dsp:sp>
    <dsp:sp modelId="{CBBDF345-EB21-4C8A-AF6E-2C23E52E490E}">
      <dsp:nvSpPr>
        <dsp:cNvPr id="0" name=""/>
        <dsp:cNvSpPr/>
      </dsp:nvSpPr>
      <dsp:spPr>
        <a:xfrm>
          <a:off x="0" y="571581"/>
          <a:ext cx="4984678" cy="0"/>
        </a:xfrm>
        <a:prstGeom prst="line">
          <a:avLst/>
        </a:prstGeom>
        <a:solidFill>
          <a:schemeClr val="accent1">
            <a:shade val="50000"/>
            <a:hueOff val="72287"/>
            <a:satOff val="-1512"/>
            <a:lumOff val="8413"/>
            <a:alphaOff val="0"/>
          </a:schemeClr>
        </a:solidFill>
        <a:ln w="25400" cap="flat" cmpd="sng" algn="ctr">
          <a:solidFill>
            <a:schemeClr val="accent1">
              <a:shade val="50000"/>
              <a:hueOff val="72287"/>
              <a:satOff val="-1512"/>
              <a:lumOff val="84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50D57-A3A0-4046-9ED7-370AFE6300D0}">
      <dsp:nvSpPr>
        <dsp:cNvPr id="0" name=""/>
        <dsp:cNvSpPr/>
      </dsp:nvSpPr>
      <dsp:spPr>
        <a:xfrm>
          <a:off x="0" y="571581"/>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Cooking  </a:t>
          </a:r>
        </a:p>
      </dsp:txBody>
      <dsp:txXfrm>
        <a:off x="0" y="571581"/>
        <a:ext cx="4984678" cy="570884"/>
      </dsp:txXfrm>
    </dsp:sp>
    <dsp:sp modelId="{D7CBA061-F287-4F9D-AD8F-A444C0464F32}">
      <dsp:nvSpPr>
        <dsp:cNvPr id="0" name=""/>
        <dsp:cNvSpPr/>
      </dsp:nvSpPr>
      <dsp:spPr>
        <a:xfrm>
          <a:off x="0" y="1142465"/>
          <a:ext cx="4984678" cy="0"/>
        </a:xfrm>
        <a:prstGeom prst="line">
          <a:avLst/>
        </a:prstGeom>
        <a:solidFill>
          <a:schemeClr val="accent1">
            <a:shade val="50000"/>
            <a:hueOff val="144575"/>
            <a:satOff val="-3024"/>
            <a:lumOff val="16825"/>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4DFF8-22F8-4593-93E0-F27476F889DA}">
      <dsp:nvSpPr>
        <dsp:cNvPr id="0" name=""/>
        <dsp:cNvSpPr/>
      </dsp:nvSpPr>
      <dsp:spPr>
        <a:xfrm>
          <a:off x="0" y="1142465"/>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Crafts (Good Housekeeping.com)</a:t>
          </a:r>
        </a:p>
      </dsp:txBody>
      <dsp:txXfrm>
        <a:off x="0" y="1142465"/>
        <a:ext cx="4984678" cy="570884"/>
      </dsp:txXfrm>
    </dsp:sp>
    <dsp:sp modelId="{F2DE0F72-0039-46E2-A51B-0A1134CF82E7}">
      <dsp:nvSpPr>
        <dsp:cNvPr id="0" name=""/>
        <dsp:cNvSpPr/>
      </dsp:nvSpPr>
      <dsp:spPr>
        <a:xfrm>
          <a:off x="0" y="1713350"/>
          <a:ext cx="4984678" cy="0"/>
        </a:xfrm>
        <a:prstGeom prst="line">
          <a:avLst/>
        </a:prstGeom>
        <a:solidFill>
          <a:schemeClr val="accent1">
            <a:shade val="50000"/>
            <a:hueOff val="216862"/>
            <a:satOff val="-4536"/>
            <a:lumOff val="25238"/>
            <a:alphaOff val="0"/>
          </a:schemeClr>
        </a:solidFill>
        <a:ln w="25400" cap="flat" cmpd="sng" algn="ctr">
          <a:solidFill>
            <a:schemeClr val="accent1">
              <a:shade val="50000"/>
              <a:hueOff val="216862"/>
              <a:satOff val="-4536"/>
              <a:lumOff val="252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6F510-99AA-4A3B-A5F9-F3D9AD4FD1BE}">
      <dsp:nvSpPr>
        <dsp:cNvPr id="0" name=""/>
        <dsp:cNvSpPr/>
      </dsp:nvSpPr>
      <dsp:spPr>
        <a:xfrm>
          <a:off x="0" y="1713350"/>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Digital Books and Book Reading Events</a:t>
          </a:r>
        </a:p>
      </dsp:txBody>
      <dsp:txXfrm>
        <a:off x="0" y="1713350"/>
        <a:ext cx="4984678" cy="570884"/>
      </dsp:txXfrm>
    </dsp:sp>
    <dsp:sp modelId="{1F007DDF-FB32-4F39-8E90-65DADCE573D4}">
      <dsp:nvSpPr>
        <dsp:cNvPr id="0" name=""/>
        <dsp:cNvSpPr/>
      </dsp:nvSpPr>
      <dsp:spPr>
        <a:xfrm>
          <a:off x="0" y="2284234"/>
          <a:ext cx="4984678" cy="0"/>
        </a:xfrm>
        <a:prstGeom prst="line">
          <a:avLst/>
        </a:prstGeom>
        <a:solidFill>
          <a:schemeClr val="accent1">
            <a:shade val="50000"/>
            <a:hueOff val="289149"/>
            <a:satOff val="-6048"/>
            <a:lumOff val="3365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752D6-BF65-4B74-85C8-7624EC3A9887}">
      <dsp:nvSpPr>
        <dsp:cNvPr id="0" name=""/>
        <dsp:cNvSpPr/>
      </dsp:nvSpPr>
      <dsp:spPr>
        <a:xfrm>
          <a:off x="0" y="2284234"/>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Watch a Movie with Questions to Answer </a:t>
          </a:r>
        </a:p>
      </dsp:txBody>
      <dsp:txXfrm>
        <a:off x="0" y="2284234"/>
        <a:ext cx="4984678" cy="570884"/>
      </dsp:txXfrm>
    </dsp:sp>
    <dsp:sp modelId="{0A690586-2BC6-4283-B105-F1CD77F22117}">
      <dsp:nvSpPr>
        <dsp:cNvPr id="0" name=""/>
        <dsp:cNvSpPr/>
      </dsp:nvSpPr>
      <dsp:spPr>
        <a:xfrm>
          <a:off x="0" y="2855119"/>
          <a:ext cx="4984678" cy="0"/>
        </a:xfrm>
        <a:prstGeom prst="line">
          <a:avLst/>
        </a:prstGeom>
        <a:solidFill>
          <a:schemeClr val="accent1">
            <a:shade val="50000"/>
            <a:hueOff val="361436"/>
            <a:satOff val="-7560"/>
            <a:lumOff val="42063"/>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2D0FF-E044-4A24-A4DF-569E41329F4F}">
      <dsp:nvSpPr>
        <dsp:cNvPr id="0" name=""/>
        <dsp:cNvSpPr/>
      </dsp:nvSpPr>
      <dsp:spPr>
        <a:xfrm>
          <a:off x="0" y="2855119"/>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Online Brain Games</a:t>
          </a:r>
        </a:p>
      </dsp:txBody>
      <dsp:txXfrm>
        <a:off x="0" y="2855119"/>
        <a:ext cx="4984678" cy="570884"/>
      </dsp:txXfrm>
    </dsp:sp>
    <dsp:sp modelId="{9C3F5BFD-880F-43A5-9082-2543472AA562}">
      <dsp:nvSpPr>
        <dsp:cNvPr id="0" name=""/>
        <dsp:cNvSpPr/>
      </dsp:nvSpPr>
      <dsp:spPr>
        <a:xfrm>
          <a:off x="0" y="3426003"/>
          <a:ext cx="4984678" cy="0"/>
        </a:xfrm>
        <a:prstGeom prst="line">
          <a:avLst/>
        </a:prstGeom>
        <a:solidFill>
          <a:schemeClr val="accent1">
            <a:shade val="50000"/>
            <a:hueOff val="289149"/>
            <a:satOff val="-6048"/>
            <a:lumOff val="3365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3CC09-9829-456D-908A-CB6DDB9D4FFB}">
      <dsp:nvSpPr>
        <dsp:cNvPr id="0" name=""/>
        <dsp:cNvSpPr/>
      </dsp:nvSpPr>
      <dsp:spPr>
        <a:xfrm>
          <a:off x="0" y="3426003"/>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Online Classes (coding, yoga, drawing)</a:t>
          </a:r>
        </a:p>
      </dsp:txBody>
      <dsp:txXfrm>
        <a:off x="0" y="3426003"/>
        <a:ext cx="4984678" cy="570884"/>
      </dsp:txXfrm>
    </dsp:sp>
    <dsp:sp modelId="{01265C3D-8259-4452-9380-5C9711CCB6F1}">
      <dsp:nvSpPr>
        <dsp:cNvPr id="0" name=""/>
        <dsp:cNvSpPr/>
      </dsp:nvSpPr>
      <dsp:spPr>
        <a:xfrm>
          <a:off x="0" y="3996887"/>
          <a:ext cx="4984678" cy="0"/>
        </a:xfrm>
        <a:prstGeom prst="line">
          <a:avLst/>
        </a:prstGeom>
        <a:solidFill>
          <a:schemeClr val="accent1">
            <a:shade val="50000"/>
            <a:hueOff val="216862"/>
            <a:satOff val="-4536"/>
            <a:lumOff val="25238"/>
            <a:alphaOff val="0"/>
          </a:schemeClr>
        </a:solidFill>
        <a:ln w="25400" cap="flat" cmpd="sng" algn="ctr">
          <a:solidFill>
            <a:schemeClr val="accent1">
              <a:shade val="50000"/>
              <a:hueOff val="216862"/>
              <a:satOff val="-4536"/>
              <a:lumOff val="252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191B3-3AF2-41F6-834F-8EF69219F024}">
      <dsp:nvSpPr>
        <dsp:cNvPr id="0" name=""/>
        <dsp:cNvSpPr/>
      </dsp:nvSpPr>
      <dsp:spPr>
        <a:xfrm>
          <a:off x="0" y="3996887"/>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Virtual Classes (Khan Academy)</a:t>
          </a:r>
        </a:p>
      </dsp:txBody>
      <dsp:txXfrm>
        <a:off x="0" y="3996887"/>
        <a:ext cx="4984678" cy="570884"/>
      </dsp:txXfrm>
    </dsp:sp>
    <dsp:sp modelId="{93764836-B52F-4233-974A-B5BA6906E495}">
      <dsp:nvSpPr>
        <dsp:cNvPr id="0" name=""/>
        <dsp:cNvSpPr/>
      </dsp:nvSpPr>
      <dsp:spPr>
        <a:xfrm>
          <a:off x="0" y="4567772"/>
          <a:ext cx="4984678" cy="0"/>
        </a:xfrm>
        <a:prstGeom prst="line">
          <a:avLst/>
        </a:prstGeom>
        <a:solidFill>
          <a:schemeClr val="accent1">
            <a:shade val="50000"/>
            <a:hueOff val="144575"/>
            <a:satOff val="-3024"/>
            <a:lumOff val="16825"/>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1BEC0-D5E5-4074-8473-91CE72EE1430}">
      <dsp:nvSpPr>
        <dsp:cNvPr id="0" name=""/>
        <dsp:cNvSpPr/>
      </dsp:nvSpPr>
      <dsp:spPr>
        <a:xfrm>
          <a:off x="0" y="4567772"/>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Scavenger Hunts</a:t>
          </a:r>
        </a:p>
      </dsp:txBody>
      <dsp:txXfrm>
        <a:off x="0" y="4567772"/>
        <a:ext cx="4984678" cy="570884"/>
      </dsp:txXfrm>
    </dsp:sp>
    <dsp:sp modelId="{FA0170B9-D05C-4784-93E4-1E626A3FAB48}">
      <dsp:nvSpPr>
        <dsp:cNvPr id="0" name=""/>
        <dsp:cNvSpPr/>
      </dsp:nvSpPr>
      <dsp:spPr>
        <a:xfrm>
          <a:off x="0" y="5138656"/>
          <a:ext cx="4984678" cy="0"/>
        </a:xfrm>
        <a:prstGeom prst="line">
          <a:avLst/>
        </a:prstGeom>
        <a:solidFill>
          <a:schemeClr val="accent1">
            <a:shade val="50000"/>
            <a:hueOff val="72287"/>
            <a:satOff val="-1512"/>
            <a:lumOff val="8413"/>
            <a:alphaOff val="0"/>
          </a:schemeClr>
        </a:solidFill>
        <a:ln w="25400" cap="flat" cmpd="sng" algn="ctr">
          <a:solidFill>
            <a:schemeClr val="accent1">
              <a:shade val="50000"/>
              <a:hueOff val="72287"/>
              <a:satOff val="-1512"/>
              <a:lumOff val="84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D028F-F9B3-4D37-A7B8-D25A9DAB3AD6}">
      <dsp:nvSpPr>
        <dsp:cNvPr id="0" name=""/>
        <dsp:cNvSpPr/>
      </dsp:nvSpPr>
      <dsp:spPr>
        <a:xfrm>
          <a:off x="0" y="5138656"/>
          <a:ext cx="4984678" cy="57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Set up pretend play scenarios (vet, grocery store, teacher)</a:t>
          </a:r>
        </a:p>
      </dsp:txBody>
      <dsp:txXfrm>
        <a:off x="0" y="5138656"/>
        <a:ext cx="4984678" cy="570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7E116-652C-4B64-9FC1-AFA1FA5165BB}">
      <dsp:nvSpPr>
        <dsp:cNvPr id="0" name=""/>
        <dsp:cNvSpPr/>
      </dsp:nvSpPr>
      <dsp:spPr>
        <a:xfrm>
          <a:off x="588" y="829204"/>
          <a:ext cx="2294995" cy="137699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language difficulties </a:t>
          </a:r>
        </a:p>
      </dsp:txBody>
      <dsp:txXfrm>
        <a:off x="588" y="829204"/>
        <a:ext cx="2294995" cy="1376997"/>
      </dsp:txXfrm>
    </dsp:sp>
    <dsp:sp modelId="{A5ADF23D-A716-47F1-856B-69A180BED068}">
      <dsp:nvSpPr>
        <dsp:cNvPr id="0" name=""/>
        <dsp:cNvSpPr/>
      </dsp:nvSpPr>
      <dsp:spPr>
        <a:xfrm>
          <a:off x="2525083" y="829204"/>
          <a:ext cx="2294995" cy="1376997"/>
        </a:xfrm>
        <a:prstGeom prst="rect">
          <a:avLst/>
        </a:prstGeom>
        <a:solidFill>
          <a:schemeClr val="accent1">
            <a:shade val="80000"/>
            <a:hueOff val="61249"/>
            <a:satOff val="-878"/>
            <a:lumOff val="5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limited coping or problem-solving skills </a:t>
          </a:r>
        </a:p>
      </dsp:txBody>
      <dsp:txXfrm>
        <a:off x="2525083" y="829204"/>
        <a:ext cx="2294995" cy="1376997"/>
      </dsp:txXfrm>
    </dsp:sp>
    <dsp:sp modelId="{EC78E2E6-2B77-46E3-9808-F557CED0F5DD}">
      <dsp:nvSpPr>
        <dsp:cNvPr id="0" name=""/>
        <dsp:cNvSpPr/>
      </dsp:nvSpPr>
      <dsp:spPr>
        <a:xfrm>
          <a:off x="588" y="2435701"/>
          <a:ext cx="2294995" cy="1376997"/>
        </a:xfrm>
        <a:prstGeom prst="rect">
          <a:avLst/>
        </a:prstGeom>
        <a:solidFill>
          <a:schemeClr val="accent1">
            <a:shade val="80000"/>
            <a:hueOff val="122498"/>
            <a:satOff val="-1757"/>
            <a:lumOff val="10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inadequate social supports</a:t>
          </a:r>
        </a:p>
      </dsp:txBody>
      <dsp:txXfrm>
        <a:off x="588" y="2435701"/>
        <a:ext cx="2294995" cy="1376997"/>
      </dsp:txXfrm>
    </dsp:sp>
    <dsp:sp modelId="{713E6FD4-F17D-4599-BC52-CFA3B1B02891}">
      <dsp:nvSpPr>
        <dsp:cNvPr id="0" name=""/>
        <dsp:cNvSpPr/>
      </dsp:nvSpPr>
      <dsp:spPr>
        <a:xfrm>
          <a:off x="2525083" y="2435701"/>
          <a:ext cx="2294995" cy="1376997"/>
        </a:xfrm>
        <a:prstGeom prst="rect">
          <a:avLst/>
        </a:prstGeom>
        <a:solidFill>
          <a:schemeClr val="accent1">
            <a:shade val="80000"/>
            <a:hueOff val="183747"/>
            <a:satOff val="-2635"/>
            <a:lumOff val="15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high rate of central nervous system impairment</a:t>
          </a:r>
        </a:p>
      </dsp:txBody>
      <dsp:txXfrm>
        <a:off x="2525083" y="2435701"/>
        <a:ext cx="2294995" cy="1376997"/>
      </dsp:txXfrm>
    </dsp:sp>
    <dsp:sp modelId="{8747D879-8F00-4894-A2C1-BA8C6789F438}">
      <dsp:nvSpPr>
        <dsp:cNvPr id="0" name=""/>
        <dsp:cNvSpPr/>
      </dsp:nvSpPr>
      <dsp:spPr>
        <a:xfrm>
          <a:off x="588" y="4042198"/>
          <a:ext cx="2294995" cy="1376997"/>
        </a:xfrm>
        <a:prstGeom prst="rect">
          <a:avLst/>
        </a:prstGeom>
        <a:solidFill>
          <a:schemeClr val="accent1">
            <a:shade val="80000"/>
            <a:hueOff val="244997"/>
            <a:satOff val="-3514"/>
            <a:lumOff val="20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Social rejection or stigmatization</a:t>
          </a:r>
        </a:p>
      </dsp:txBody>
      <dsp:txXfrm>
        <a:off x="588" y="4042198"/>
        <a:ext cx="2294995" cy="1376997"/>
      </dsp:txXfrm>
    </dsp:sp>
    <dsp:sp modelId="{24D70A9F-949E-44BC-A783-A17610738A4C}">
      <dsp:nvSpPr>
        <dsp:cNvPr id="0" name=""/>
        <dsp:cNvSpPr/>
      </dsp:nvSpPr>
      <dsp:spPr>
        <a:xfrm>
          <a:off x="2525083" y="4042198"/>
          <a:ext cx="2294995" cy="1376997"/>
        </a:xfrm>
        <a:prstGeom prst="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behavioral phenotypes associated with genetic conditions </a:t>
          </a:r>
        </a:p>
      </dsp:txBody>
      <dsp:txXfrm>
        <a:off x="2525083" y="4042198"/>
        <a:ext cx="2294995" cy="1376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4DA94-C314-4770-A426-3E34B6BF9EE5}">
      <dsp:nvSpPr>
        <dsp:cNvPr id="0" name=""/>
        <dsp:cNvSpPr/>
      </dsp:nvSpPr>
      <dsp:spPr>
        <a:xfrm>
          <a:off x="3759263" y="1966"/>
          <a:ext cx="1554999" cy="124688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Hinder educational progress</a:t>
          </a:r>
        </a:p>
      </dsp:txBody>
      <dsp:txXfrm>
        <a:off x="3986987" y="184568"/>
        <a:ext cx="1099551" cy="881678"/>
      </dsp:txXfrm>
    </dsp:sp>
    <dsp:sp modelId="{659DB282-EC1D-43B8-8231-B649825501F2}">
      <dsp:nvSpPr>
        <dsp:cNvPr id="0" name=""/>
        <dsp:cNvSpPr/>
      </dsp:nvSpPr>
      <dsp:spPr>
        <a:xfrm rot="1542857">
          <a:off x="5278935" y="828541"/>
          <a:ext cx="233123" cy="42082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82398" y="897533"/>
        <a:ext cx="163186" cy="252494"/>
      </dsp:txXfrm>
    </dsp:sp>
    <dsp:sp modelId="{3AAADF9E-B3C0-4AD0-9590-AE73BFDF1A60}">
      <dsp:nvSpPr>
        <dsp:cNvPr id="0" name=""/>
        <dsp:cNvSpPr/>
      </dsp:nvSpPr>
      <dsp:spPr>
        <a:xfrm>
          <a:off x="5511866" y="813835"/>
          <a:ext cx="1421520" cy="1246882"/>
        </a:xfrm>
        <a:prstGeom prst="ellipse">
          <a:avLst/>
        </a:prstGeom>
        <a:solidFill>
          <a:schemeClr val="accent1">
            <a:shade val="80000"/>
            <a:hueOff val="51041"/>
            <a:satOff val="-732"/>
            <a:lumOff val="4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Interfere or inhibit vocational activities</a:t>
          </a:r>
        </a:p>
      </dsp:txBody>
      <dsp:txXfrm>
        <a:off x="5720043" y="996437"/>
        <a:ext cx="1005166" cy="881678"/>
      </dsp:txXfrm>
    </dsp:sp>
    <dsp:sp modelId="{3076855A-FC9F-487F-8806-8C31741C62FA}">
      <dsp:nvSpPr>
        <dsp:cNvPr id="0" name=""/>
        <dsp:cNvSpPr/>
      </dsp:nvSpPr>
      <dsp:spPr>
        <a:xfrm rot="4628571">
          <a:off x="6265213" y="2129989"/>
          <a:ext cx="327089" cy="420822"/>
        </a:xfrm>
        <a:prstGeom prst="rightArrow">
          <a:avLst>
            <a:gd name="adj1" fmla="val 60000"/>
            <a:gd name="adj2" fmla="val 50000"/>
          </a:avLst>
        </a:prstGeom>
        <a:solidFill>
          <a:schemeClr val="accent1">
            <a:shade val="90000"/>
            <a:hueOff val="51050"/>
            <a:satOff val="-709"/>
            <a:lumOff val="38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303359" y="2166320"/>
        <a:ext cx="228962" cy="252494"/>
      </dsp:txXfrm>
    </dsp:sp>
    <dsp:sp modelId="{5BDC4268-1EA9-470E-8EE6-BD40EA3D0B41}">
      <dsp:nvSpPr>
        <dsp:cNvPr id="0" name=""/>
        <dsp:cNvSpPr/>
      </dsp:nvSpPr>
      <dsp:spPr>
        <a:xfrm>
          <a:off x="5929587" y="2638088"/>
          <a:ext cx="1418827" cy="1246882"/>
        </a:xfrm>
        <a:prstGeom prst="ellipse">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Jeopardize residential placements</a:t>
          </a:r>
        </a:p>
      </dsp:txBody>
      <dsp:txXfrm>
        <a:off x="6137369" y="2820690"/>
        <a:ext cx="1003263" cy="881678"/>
      </dsp:txXfrm>
    </dsp:sp>
    <dsp:sp modelId="{59D8A546-3E39-4EF7-B43C-D9791144E893}">
      <dsp:nvSpPr>
        <dsp:cNvPr id="0" name=""/>
        <dsp:cNvSpPr/>
      </dsp:nvSpPr>
      <dsp:spPr>
        <a:xfrm rot="7714286">
          <a:off x="5921651" y="3768971"/>
          <a:ext cx="289760" cy="420822"/>
        </a:xfrm>
        <a:prstGeom prst="rightArrow">
          <a:avLst>
            <a:gd name="adj1" fmla="val 60000"/>
            <a:gd name="adj2" fmla="val 50000"/>
          </a:avLst>
        </a:prstGeom>
        <a:solidFill>
          <a:schemeClr val="accent1">
            <a:shade val="90000"/>
            <a:hueOff val="102101"/>
            <a:satOff val="-1418"/>
            <a:lumOff val="76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992214" y="3819153"/>
        <a:ext cx="202832" cy="252494"/>
      </dsp:txXfrm>
    </dsp:sp>
    <dsp:sp modelId="{817CD37C-23E8-4183-B77A-F9DAA3E4129F}">
      <dsp:nvSpPr>
        <dsp:cNvPr id="0" name=""/>
        <dsp:cNvSpPr/>
      </dsp:nvSpPr>
      <dsp:spPr>
        <a:xfrm>
          <a:off x="4696293" y="4101026"/>
          <a:ext cx="1552106" cy="1246882"/>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Disrupt</a:t>
          </a:r>
          <a:r>
            <a:rPr lang="en-US" sz="1100" kern="1200" dirty="0"/>
            <a:t> </a:t>
          </a:r>
          <a:r>
            <a:rPr lang="en-US" sz="1400" kern="1200" dirty="0"/>
            <a:t>family</a:t>
          </a:r>
          <a:r>
            <a:rPr lang="en-US" sz="1100" kern="1200" dirty="0"/>
            <a:t> </a:t>
          </a:r>
          <a:r>
            <a:rPr lang="en-US" sz="1400" kern="1200" dirty="0"/>
            <a:t>and</a:t>
          </a:r>
          <a:r>
            <a:rPr lang="en-US" sz="1100" kern="1200" dirty="0"/>
            <a:t> </a:t>
          </a:r>
          <a:r>
            <a:rPr lang="en-US" sz="1400" kern="1200" dirty="0"/>
            <a:t>peer</a:t>
          </a:r>
          <a:r>
            <a:rPr lang="en-US" sz="1100" kern="1200" dirty="0"/>
            <a:t> </a:t>
          </a:r>
          <a:r>
            <a:rPr lang="en-US" sz="1400" kern="1200" dirty="0"/>
            <a:t>relationships</a:t>
          </a:r>
        </a:p>
      </dsp:txBody>
      <dsp:txXfrm>
        <a:off x="4923594" y="4283628"/>
        <a:ext cx="1097504" cy="881678"/>
      </dsp:txXfrm>
    </dsp:sp>
    <dsp:sp modelId="{638FD6EC-73B9-427F-B552-110F070D337D}">
      <dsp:nvSpPr>
        <dsp:cNvPr id="0" name=""/>
        <dsp:cNvSpPr/>
      </dsp:nvSpPr>
      <dsp:spPr>
        <a:xfrm rot="10800000">
          <a:off x="4399382" y="4514056"/>
          <a:ext cx="209817" cy="420822"/>
        </a:xfrm>
        <a:prstGeom prst="rightArrow">
          <a:avLst>
            <a:gd name="adj1" fmla="val 60000"/>
            <a:gd name="adj2" fmla="val 50000"/>
          </a:avLst>
        </a:prstGeom>
        <a:solidFill>
          <a:schemeClr val="accent1">
            <a:shade val="90000"/>
            <a:hueOff val="153151"/>
            <a:satOff val="-2127"/>
            <a:lumOff val="114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462327" y="4598220"/>
        <a:ext cx="146872" cy="252494"/>
      </dsp:txXfrm>
    </dsp:sp>
    <dsp:sp modelId="{A8C32BB0-0B41-4FF0-B088-B8652AA78517}">
      <dsp:nvSpPr>
        <dsp:cNvPr id="0" name=""/>
        <dsp:cNvSpPr/>
      </dsp:nvSpPr>
      <dsp:spPr>
        <a:xfrm>
          <a:off x="2901946" y="4101026"/>
          <a:ext cx="1398465" cy="1246882"/>
        </a:xfrm>
        <a:prstGeom prst="ellipse">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Reduce</a:t>
          </a:r>
          <a:r>
            <a:rPr lang="en-US" sz="1100" kern="1200" dirty="0"/>
            <a:t> quality of </a:t>
          </a:r>
          <a:r>
            <a:rPr lang="en-US" sz="1400" kern="1200" dirty="0"/>
            <a:t>life</a:t>
          </a:r>
          <a:r>
            <a:rPr lang="en-US" sz="1100" kern="1200" dirty="0"/>
            <a:t> </a:t>
          </a:r>
        </a:p>
      </dsp:txBody>
      <dsp:txXfrm>
        <a:off x="3106746" y="4283628"/>
        <a:ext cx="988865" cy="881678"/>
      </dsp:txXfrm>
    </dsp:sp>
    <dsp:sp modelId="{1508CA75-6EB7-430D-8040-C845B133B920}">
      <dsp:nvSpPr>
        <dsp:cNvPr id="0" name=""/>
        <dsp:cNvSpPr/>
      </dsp:nvSpPr>
      <dsp:spPr>
        <a:xfrm rot="13885714">
          <a:off x="2886144" y="3798893"/>
          <a:ext cx="289422" cy="420822"/>
        </a:xfrm>
        <a:prstGeom prst="rightArrow">
          <a:avLst>
            <a:gd name="adj1" fmla="val 60000"/>
            <a:gd name="adj2" fmla="val 50000"/>
          </a:avLst>
        </a:prstGeom>
        <a:solidFill>
          <a:schemeClr val="accent1">
            <a:shade val="90000"/>
            <a:hueOff val="204201"/>
            <a:satOff val="-2837"/>
            <a:lumOff val="153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956625" y="3916999"/>
        <a:ext cx="202595" cy="252494"/>
      </dsp:txXfrm>
    </dsp:sp>
    <dsp:sp modelId="{29617510-EC67-4670-B47B-E20AD1DEFBFB}">
      <dsp:nvSpPr>
        <dsp:cNvPr id="0" name=""/>
        <dsp:cNvSpPr/>
      </dsp:nvSpPr>
      <dsp:spPr>
        <a:xfrm>
          <a:off x="1643185" y="2638088"/>
          <a:ext cx="1582679" cy="1246882"/>
        </a:xfrm>
        <a:prstGeom prst="ellipse">
          <a:avLst/>
        </a:prstGeom>
        <a:solidFill>
          <a:schemeClr val="accent1">
            <a:shade val="80000"/>
            <a:hueOff val="255205"/>
            <a:satOff val="-3660"/>
            <a:lumOff val="21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Cause social rejection and stigmatization</a:t>
          </a:r>
        </a:p>
      </dsp:txBody>
      <dsp:txXfrm>
        <a:off x="1874963" y="2820690"/>
        <a:ext cx="1119123" cy="881678"/>
      </dsp:txXfrm>
    </dsp:sp>
    <dsp:sp modelId="{8D358587-E3BF-4ADB-9A34-9930E88B1C15}">
      <dsp:nvSpPr>
        <dsp:cNvPr id="0" name=""/>
        <dsp:cNvSpPr/>
      </dsp:nvSpPr>
      <dsp:spPr>
        <a:xfrm rot="16971429">
          <a:off x="2478285" y="2147661"/>
          <a:ext cx="324897" cy="420822"/>
        </a:xfrm>
        <a:prstGeom prst="rightArrow">
          <a:avLst>
            <a:gd name="adj1" fmla="val 60000"/>
            <a:gd name="adj2" fmla="val 50000"/>
          </a:avLst>
        </a:prstGeom>
        <a:solidFill>
          <a:schemeClr val="accent1">
            <a:shade val="90000"/>
            <a:hueOff val="255251"/>
            <a:satOff val="-3546"/>
            <a:lumOff val="191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516175" y="2279338"/>
        <a:ext cx="227428" cy="252494"/>
      </dsp:txXfrm>
    </dsp:sp>
    <dsp:sp modelId="{C161BCE6-0F5B-4B0B-9D3A-734C04209551}">
      <dsp:nvSpPr>
        <dsp:cNvPr id="0" name=""/>
        <dsp:cNvSpPr/>
      </dsp:nvSpPr>
      <dsp:spPr>
        <a:xfrm>
          <a:off x="2082864" y="813835"/>
          <a:ext cx="1536071" cy="1246882"/>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Increase risk of abuse/</a:t>
          </a:r>
        </a:p>
        <a:p>
          <a:pPr marL="0" lvl="0" indent="0" algn="ctr" defTabSz="622300">
            <a:lnSpc>
              <a:spcPct val="90000"/>
            </a:lnSpc>
            <a:spcBef>
              <a:spcPct val="0"/>
            </a:spcBef>
            <a:spcAft>
              <a:spcPct val="35000"/>
            </a:spcAft>
            <a:buNone/>
          </a:pPr>
          <a:r>
            <a:rPr lang="en-US" sz="1400" kern="1200" dirty="0"/>
            <a:t>retaliation  </a:t>
          </a:r>
        </a:p>
      </dsp:txBody>
      <dsp:txXfrm>
        <a:off x="2307816" y="996437"/>
        <a:ext cx="1086167" cy="881678"/>
      </dsp:txXfrm>
    </dsp:sp>
    <dsp:sp modelId="{43469F35-3188-4FC6-B51F-41CF6440C298}">
      <dsp:nvSpPr>
        <dsp:cNvPr id="0" name=""/>
        <dsp:cNvSpPr/>
      </dsp:nvSpPr>
      <dsp:spPr>
        <a:xfrm rot="20057143">
          <a:off x="3579922" y="824965"/>
          <a:ext cx="211062" cy="420822"/>
        </a:xfrm>
        <a:prstGeom prst="rightArrow">
          <a:avLst>
            <a:gd name="adj1" fmla="val 60000"/>
            <a:gd name="adj2" fmla="val 50000"/>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583057" y="922866"/>
        <a:ext cx="147743" cy="252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F9462-2EDD-4895-A43F-C0FE1B1FD0A0}">
      <dsp:nvSpPr>
        <dsp:cNvPr id="0" name=""/>
        <dsp:cNvSpPr/>
      </dsp:nvSpPr>
      <dsp:spPr>
        <a:xfrm>
          <a:off x="0" y="2447"/>
          <a:ext cx="4941519" cy="1240389"/>
        </a:xfrm>
        <a:prstGeom prst="roundRect">
          <a:avLst>
            <a:gd name="adj" fmla="val 10000"/>
          </a:avLst>
        </a:prstGeom>
        <a:solidFill>
          <a:schemeClr val="tx2">
            <a:lumMod val="40000"/>
            <a:lumOff val="60000"/>
          </a:schemeClr>
        </a:solidFill>
        <a:ln>
          <a:solidFill>
            <a:schemeClr val="accent1"/>
          </a:solidFill>
        </a:ln>
        <a:effectLst/>
      </dsp:spPr>
      <dsp:style>
        <a:lnRef idx="0">
          <a:scrgbClr r="0" g="0" b="0"/>
        </a:lnRef>
        <a:fillRef idx="1">
          <a:scrgbClr r="0" g="0" b="0"/>
        </a:fillRef>
        <a:effectRef idx="0">
          <a:scrgbClr r="0" g="0" b="0"/>
        </a:effectRef>
        <a:fontRef idx="minor"/>
      </dsp:style>
    </dsp:sp>
    <dsp:sp modelId="{76EDEFB7-1091-4878-B6F7-FFD91FE3AF88}">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BE2D8E-F223-4600-89A2-A81BE4C2F8F7}">
      <dsp:nvSpPr>
        <dsp:cNvPr id="0" name=""/>
        <dsp:cNvSpPr/>
      </dsp:nvSpPr>
      <dsp:spPr>
        <a:xfrm>
          <a:off x="1432649" y="2447"/>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066800">
            <a:lnSpc>
              <a:spcPct val="90000"/>
            </a:lnSpc>
            <a:spcBef>
              <a:spcPct val="0"/>
            </a:spcBef>
            <a:spcAft>
              <a:spcPct val="35000"/>
            </a:spcAft>
            <a:buNone/>
          </a:pPr>
          <a:r>
            <a:rPr lang="en-US" sz="2400" kern="1200" dirty="0"/>
            <a:t>Set realistic goals </a:t>
          </a:r>
        </a:p>
      </dsp:txBody>
      <dsp:txXfrm>
        <a:off x="1432649" y="2447"/>
        <a:ext cx="3508869" cy="1240389"/>
      </dsp:txXfrm>
    </dsp:sp>
    <dsp:sp modelId="{601401E2-EE05-4BB1-B311-7999E4968B3A}">
      <dsp:nvSpPr>
        <dsp:cNvPr id="0" name=""/>
        <dsp:cNvSpPr/>
      </dsp:nvSpPr>
      <dsp:spPr>
        <a:xfrm>
          <a:off x="0" y="1552933"/>
          <a:ext cx="4941519" cy="1240389"/>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78286A63-EA83-42D9-A0DA-CD9FC0A7678D}">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91E612-3E61-4220-BC59-EBA70B52F5BD}">
      <dsp:nvSpPr>
        <dsp:cNvPr id="0" name=""/>
        <dsp:cNvSpPr/>
      </dsp:nvSpPr>
      <dsp:spPr>
        <a:xfrm>
          <a:off x="1432649" y="1552933"/>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066800">
            <a:lnSpc>
              <a:spcPct val="90000"/>
            </a:lnSpc>
            <a:spcBef>
              <a:spcPct val="0"/>
            </a:spcBef>
            <a:spcAft>
              <a:spcPct val="35000"/>
            </a:spcAft>
            <a:buNone/>
          </a:pPr>
          <a:r>
            <a:rPr lang="en-US" sz="2400" kern="1200" dirty="0"/>
            <a:t>Start with small steps that can build on each other  </a:t>
          </a:r>
        </a:p>
      </dsp:txBody>
      <dsp:txXfrm>
        <a:off x="1432649" y="1552933"/>
        <a:ext cx="3508869" cy="1240389"/>
      </dsp:txXfrm>
    </dsp:sp>
    <dsp:sp modelId="{6254225C-DE55-4AB2-8E6D-3525BDA8F10A}">
      <dsp:nvSpPr>
        <dsp:cNvPr id="0" name=""/>
        <dsp:cNvSpPr/>
      </dsp:nvSpPr>
      <dsp:spPr>
        <a:xfrm>
          <a:off x="0" y="3103420"/>
          <a:ext cx="4941519" cy="1240389"/>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4EDA9B4A-A28E-4CE4-951A-BB455CD0A767}">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EA4171-61B2-446D-9978-B91379BED4B5}">
      <dsp:nvSpPr>
        <dsp:cNvPr id="0" name=""/>
        <dsp:cNvSpPr/>
      </dsp:nvSpPr>
      <dsp:spPr>
        <a:xfrm>
          <a:off x="1432649" y="3103420"/>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066800">
            <a:lnSpc>
              <a:spcPct val="90000"/>
            </a:lnSpc>
            <a:spcBef>
              <a:spcPct val="0"/>
            </a:spcBef>
            <a:spcAft>
              <a:spcPct val="35000"/>
            </a:spcAft>
            <a:buNone/>
          </a:pPr>
          <a:r>
            <a:rPr lang="en-US" sz="2400" kern="1200" dirty="0"/>
            <a:t>Target behaviors that are dangerous</a:t>
          </a:r>
        </a:p>
      </dsp:txBody>
      <dsp:txXfrm>
        <a:off x="1432649" y="3103420"/>
        <a:ext cx="3508869" cy="1240389"/>
      </dsp:txXfrm>
    </dsp:sp>
    <dsp:sp modelId="{6D91201E-3E54-450A-A3FB-4A7594FB036E}">
      <dsp:nvSpPr>
        <dsp:cNvPr id="0" name=""/>
        <dsp:cNvSpPr/>
      </dsp:nvSpPr>
      <dsp:spPr>
        <a:xfrm>
          <a:off x="0" y="4653906"/>
          <a:ext cx="4941519" cy="1240389"/>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A7CDC5C3-7954-4834-BA8A-EDA117E508B8}">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227783-D088-47D3-9B59-8A5FD67C8D40}">
      <dsp:nvSpPr>
        <dsp:cNvPr id="0" name=""/>
        <dsp:cNvSpPr/>
      </dsp:nvSpPr>
      <dsp:spPr>
        <a:xfrm>
          <a:off x="1432649" y="4653906"/>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Target skills that help to improve situations across several behavioral scenarios</a:t>
          </a:r>
        </a:p>
      </dsp:txBody>
      <dsp:txXfrm>
        <a:off x="1432649" y="4653906"/>
        <a:ext cx="3508869" cy="12403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B1B4B-95F4-4F57-8CB1-08E15557E613}">
      <dsp:nvSpPr>
        <dsp:cNvPr id="0" name=""/>
        <dsp:cNvSpPr/>
      </dsp:nvSpPr>
      <dsp:spPr>
        <a:xfrm>
          <a:off x="0" y="7481"/>
          <a:ext cx="4941519" cy="89627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EFB790F-5A4E-4546-B605-A98FA394BB88}">
      <dsp:nvSpPr>
        <dsp:cNvPr id="0" name=""/>
        <dsp:cNvSpPr/>
      </dsp:nvSpPr>
      <dsp:spPr>
        <a:xfrm>
          <a:off x="271122" y="209142"/>
          <a:ext cx="493431" cy="492949"/>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9EB528-01A2-45DE-B177-1EE7855586C4}">
      <dsp:nvSpPr>
        <dsp:cNvPr id="0" name=""/>
        <dsp:cNvSpPr/>
      </dsp:nvSpPr>
      <dsp:spPr>
        <a:xfrm>
          <a:off x="1035675" y="7481"/>
          <a:ext cx="3859054" cy="98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48" tIns="103748" rIns="103748" bIns="103748" numCol="1" spcCol="1270" anchor="ctr" anchorCtr="0">
          <a:noAutofit/>
        </a:bodyPr>
        <a:lstStyle/>
        <a:p>
          <a:pPr marL="0" lvl="0" indent="0" algn="l" defTabSz="889000">
            <a:lnSpc>
              <a:spcPct val="100000"/>
            </a:lnSpc>
            <a:spcBef>
              <a:spcPct val="0"/>
            </a:spcBef>
            <a:spcAft>
              <a:spcPct val="35000"/>
            </a:spcAft>
            <a:buNone/>
          </a:pPr>
          <a:r>
            <a:rPr lang="en-US" sz="2000" kern="1200" dirty="0"/>
            <a:t>Describe the interfering or problem behavior</a:t>
          </a:r>
        </a:p>
      </dsp:txBody>
      <dsp:txXfrm>
        <a:off x="1035675" y="7481"/>
        <a:ext cx="3859054" cy="980296"/>
      </dsp:txXfrm>
    </dsp:sp>
    <dsp:sp modelId="{4E32098B-5809-4DF4-AE97-225536DBFDC7}">
      <dsp:nvSpPr>
        <dsp:cNvPr id="0" name=""/>
        <dsp:cNvSpPr/>
      </dsp:nvSpPr>
      <dsp:spPr>
        <a:xfrm>
          <a:off x="0" y="1232852"/>
          <a:ext cx="4941519" cy="89627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50979466-F7F8-4352-9A72-E5FBED19061A}">
      <dsp:nvSpPr>
        <dsp:cNvPr id="0" name=""/>
        <dsp:cNvSpPr/>
      </dsp:nvSpPr>
      <dsp:spPr>
        <a:xfrm>
          <a:off x="271122" y="1434513"/>
          <a:ext cx="493431" cy="492949"/>
        </a:xfrm>
        <a:prstGeom prst="rect">
          <a:avLst/>
        </a:prstGeom>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3A2C5-314A-4180-8F0E-32524F0C2DA0}">
      <dsp:nvSpPr>
        <dsp:cNvPr id="0" name=""/>
        <dsp:cNvSpPr/>
      </dsp:nvSpPr>
      <dsp:spPr>
        <a:xfrm>
          <a:off x="1035675" y="1232852"/>
          <a:ext cx="3859054" cy="98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48" tIns="103748" rIns="103748" bIns="103748" numCol="1" spcCol="1270" anchor="ctr" anchorCtr="0">
          <a:noAutofit/>
        </a:bodyPr>
        <a:lstStyle/>
        <a:p>
          <a:pPr marL="0" lvl="0" indent="0" algn="l" defTabSz="889000">
            <a:lnSpc>
              <a:spcPct val="100000"/>
            </a:lnSpc>
            <a:spcBef>
              <a:spcPct val="0"/>
            </a:spcBef>
            <a:spcAft>
              <a:spcPct val="35000"/>
            </a:spcAft>
            <a:buNone/>
          </a:pPr>
          <a:r>
            <a:rPr lang="en-US" sz="2000" kern="1200" dirty="0"/>
            <a:t>Identify antecedents and consequences </a:t>
          </a:r>
        </a:p>
      </dsp:txBody>
      <dsp:txXfrm>
        <a:off x="1035675" y="1232852"/>
        <a:ext cx="3859054" cy="980296"/>
      </dsp:txXfrm>
    </dsp:sp>
    <dsp:sp modelId="{49B67CCB-5834-45B8-8560-C3F3D2EF2B32}">
      <dsp:nvSpPr>
        <dsp:cNvPr id="0" name=""/>
        <dsp:cNvSpPr/>
      </dsp:nvSpPr>
      <dsp:spPr>
        <a:xfrm>
          <a:off x="0" y="2458223"/>
          <a:ext cx="4941519" cy="89627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0A8C49BD-536F-4CAA-AB67-F531BD9DFA85}">
      <dsp:nvSpPr>
        <dsp:cNvPr id="0" name=""/>
        <dsp:cNvSpPr/>
      </dsp:nvSpPr>
      <dsp:spPr>
        <a:xfrm>
          <a:off x="271122" y="2659884"/>
          <a:ext cx="493431" cy="492949"/>
        </a:xfrm>
        <a:prstGeom prst="rect">
          <a:avLst/>
        </a:prstGeom>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A7B579-6DBA-4236-AD4E-BD31533C724F}">
      <dsp:nvSpPr>
        <dsp:cNvPr id="0" name=""/>
        <dsp:cNvSpPr/>
      </dsp:nvSpPr>
      <dsp:spPr>
        <a:xfrm>
          <a:off x="1035675" y="2458223"/>
          <a:ext cx="3859054" cy="98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48" tIns="103748" rIns="103748" bIns="103748" numCol="1" spcCol="1270" anchor="ctr" anchorCtr="0">
          <a:noAutofit/>
        </a:bodyPr>
        <a:lstStyle/>
        <a:p>
          <a:pPr marL="0" lvl="0" indent="0" algn="l" defTabSz="889000">
            <a:lnSpc>
              <a:spcPct val="100000"/>
            </a:lnSpc>
            <a:spcBef>
              <a:spcPct val="0"/>
            </a:spcBef>
            <a:spcAft>
              <a:spcPct val="35000"/>
            </a:spcAft>
            <a:buNone/>
          </a:pPr>
          <a:r>
            <a:rPr lang="en-US" sz="2000" kern="1200" dirty="0"/>
            <a:t>Consider the function of the behavior</a:t>
          </a:r>
        </a:p>
      </dsp:txBody>
      <dsp:txXfrm>
        <a:off x="1035675" y="2458223"/>
        <a:ext cx="3859054" cy="980296"/>
      </dsp:txXfrm>
    </dsp:sp>
    <dsp:sp modelId="{45753291-B5A5-4C6E-854D-28DA2A9B66FA}">
      <dsp:nvSpPr>
        <dsp:cNvPr id="0" name=""/>
        <dsp:cNvSpPr/>
      </dsp:nvSpPr>
      <dsp:spPr>
        <a:xfrm>
          <a:off x="0" y="3683593"/>
          <a:ext cx="4941519" cy="89627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BD29B03B-DC22-48C7-9FA4-FD5C2D825C19}">
      <dsp:nvSpPr>
        <dsp:cNvPr id="0" name=""/>
        <dsp:cNvSpPr/>
      </dsp:nvSpPr>
      <dsp:spPr>
        <a:xfrm>
          <a:off x="271122" y="3885254"/>
          <a:ext cx="493431" cy="4929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C635C9-C9E6-412E-A821-795F59528DE4}">
      <dsp:nvSpPr>
        <dsp:cNvPr id="0" name=""/>
        <dsp:cNvSpPr/>
      </dsp:nvSpPr>
      <dsp:spPr>
        <a:xfrm>
          <a:off x="1049799" y="3658812"/>
          <a:ext cx="3859054" cy="98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48" tIns="103748" rIns="103748" bIns="103748" numCol="1" spcCol="1270" anchor="ctr" anchorCtr="0">
          <a:noAutofit/>
        </a:bodyPr>
        <a:lstStyle/>
        <a:p>
          <a:pPr marL="0" lvl="0" indent="0" algn="l" defTabSz="800100">
            <a:lnSpc>
              <a:spcPct val="100000"/>
            </a:lnSpc>
            <a:spcBef>
              <a:spcPct val="0"/>
            </a:spcBef>
            <a:spcAft>
              <a:spcPct val="35000"/>
            </a:spcAft>
            <a:buNone/>
          </a:pPr>
          <a:r>
            <a:rPr lang="en-US" sz="1800" kern="1200" dirty="0"/>
            <a:t>Design intervention to replace behavior with a more adaptive behavior serving a similar function</a:t>
          </a:r>
        </a:p>
      </dsp:txBody>
      <dsp:txXfrm>
        <a:off x="1049799" y="3658812"/>
        <a:ext cx="3859054" cy="980296"/>
      </dsp:txXfrm>
    </dsp:sp>
    <dsp:sp modelId="{7C9DC598-A64E-4CE9-BF1C-D511388F576D}">
      <dsp:nvSpPr>
        <dsp:cNvPr id="0" name=""/>
        <dsp:cNvSpPr/>
      </dsp:nvSpPr>
      <dsp:spPr>
        <a:xfrm>
          <a:off x="0" y="4908964"/>
          <a:ext cx="4941519" cy="896271"/>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11EC137D-38BA-42B6-A9A2-2F09124E4C3A}">
      <dsp:nvSpPr>
        <dsp:cNvPr id="0" name=""/>
        <dsp:cNvSpPr/>
      </dsp:nvSpPr>
      <dsp:spPr>
        <a:xfrm>
          <a:off x="271122" y="5110625"/>
          <a:ext cx="493431" cy="492949"/>
        </a:xfrm>
        <a:prstGeom prst="rect">
          <a:avLst/>
        </a:prstGeom>
        <a:blipFill>
          <a:blip xmlns:r="http://schemas.openxmlformats.org/officeDocument/2006/relationships" r:embed="rId9">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FC3D09-26D4-495C-8A99-D7E3256EBF88}">
      <dsp:nvSpPr>
        <dsp:cNvPr id="0" name=""/>
        <dsp:cNvSpPr/>
      </dsp:nvSpPr>
      <dsp:spPr>
        <a:xfrm>
          <a:off x="1035675" y="4908964"/>
          <a:ext cx="3859054" cy="98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48" tIns="103748" rIns="103748" bIns="103748" numCol="1" spcCol="1270" anchor="ctr" anchorCtr="0">
          <a:noAutofit/>
        </a:bodyPr>
        <a:lstStyle/>
        <a:p>
          <a:pPr marL="0" lvl="0" indent="0" algn="l" defTabSz="889000">
            <a:lnSpc>
              <a:spcPct val="100000"/>
            </a:lnSpc>
            <a:spcBef>
              <a:spcPct val="0"/>
            </a:spcBef>
            <a:spcAft>
              <a:spcPct val="35000"/>
            </a:spcAft>
            <a:buNone/>
          </a:pPr>
          <a:r>
            <a:rPr lang="en-US" sz="2000" b="1" kern="1200" dirty="0"/>
            <a:t>Collect Data </a:t>
          </a:r>
          <a:endParaRPr lang="en-US" sz="2000" kern="1200" dirty="0"/>
        </a:p>
      </dsp:txBody>
      <dsp:txXfrm>
        <a:off x="1035675" y="4908964"/>
        <a:ext cx="3859054" cy="980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01E7F-CC25-4BF6-9537-F65BCE5A35BA}">
      <dsp:nvSpPr>
        <dsp:cNvPr id="0" name=""/>
        <dsp:cNvSpPr/>
      </dsp:nvSpPr>
      <dsp:spPr>
        <a:xfrm>
          <a:off x="243832" y="153"/>
          <a:ext cx="2004792" cy="120287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a:t>Did this occur in response to COVID changes?</a:t>
          </a:r>
        </a:p>
        <a:p>
          <a:pPr marL="0" lvl="0" algn="ctr" defTabSz="622300">
            <a:lnSpc>
              <a:spcPct val="90000"/>
            </a:lnSpc>
            <a:spcBef>
              <a:spcPct val="0"/>
            </a:spcBef>
            <a:spcAft>
              <a:spcPct val="35000"/>
            </a:spcAft>
            <a:buNone/>
          </a:pPr>
          <a:endParaRPr lang="en-US" sz="1700" kern="1200" dirty="0"/>
        </a:p>
      </dsp:txBody>
      <dsp:txXfrm>
        <a:off x="243832" y="153"/>
        <a:ext cx="2004792" cy="1202875"/>
      </dsp:txXfrm>
    </dsp:sp>
    <dsp:sp modelId="{B642488C-0841-44A2-9F0C-2241E76167A8}">
      <dsp:nvSpPr>
        <dsp:cNvPr id="0" name=""/>
        <dsp:cNvSpPr/>
      </dsp:nvSpPr>
      <dsp:spPr>
        <a:xfrm>
          <a:off x="2449104" y="153"/>
          <a:ext cx="2004792" cy="1202875"/>
        </a:xfrm>
        <a:prstGeom prst="rect">
          <a:avLst/>
        </a:prstGeom>
        <a:solidFill>
          <a:schemeClr val="tx2"/>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Rule out medical / physical problems</a:t>
          </a:r>
        </a:p>
      </dsp:txBody>
      <dsp:txXfrm>
        <a:off x="2449104" y="153"/>
        <a:ext cx="2004792" cy="1202875"/>
      </dsp:txXfrm>
    </dsp:sp>
    <dsp:sp modelId="{13E0868A-62A4-4686-91C0-4A3214016CD8}">
      <dsp:nvSpPr>
        <dsp:cNvPr id="0" name=""/>
        <dsp:cNvSpPr/>
      </dsp:nvSpPr>
      <dsp:spPr>
        <a:xfrm>
          <a:off x="243832" y="1403508"/>
          <a:ext cx="2004792" cy="1202875"/>
        </a:xfrm>
        <a:prstGeom prst="rect">
          <a:avLst/>
        </a:prstGeom>
        <a:solidFill>
          <a:schemeClr val="tx2"/>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Was this sudden? (consider illness, change)</a:t>
          </a:r>
        </a:p>
      </dsp:txBody>
      <dsp:txXfrm>
        <a:off x="243832" y="1403508"/>
        <a:ext cx="2004792" cy="1202875"/>
      </dsp:txXfrm>
    </dsp:sp>
    <dsp:sp modelId="{E970E087-F7B4-4E82-82C8-C11E78B0D8E0}">
      <dsp:nvSpPr>
        <dsp:cNvPr id="0" name=""/>
        <dsp:cNvSpPr/>
      </dsp:nvSpPr>
      <dsp:spPr>
        <a:xfrm>
          <a:off x="2449104" y="1403508"/>
          <a:ext cx="2004792" cy="120287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are they trying to communicate?</a:t>
          </a:r>
        </a:p>
      </dsp:txBody>
      <dsp:txXfrm>
        <a:off x="2449104" y="1403508"/>
        <a:ext cx="2004792" cy="1202875"/>
      </dsp:txXfrm>
    </dsp:sp>
    <dsp:sp modelId="{2AAE9A7F-8BD2-427B-9CFC-21EDD5F7DB47}">
      <dsp:nvSpPr>
        <dsp:cNvPr id="0" name=""/>
        <dsp:cNvSpPr/>
      </dsp:nvSpPr>
      <dsp:spPr>
        <a:xfrm>
          <a:off x="243832" y="2806863"/>
          <a:ext cx="2004792" cy="120287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Is this happening in certain places or at certain times?</a:t>
          </a:r>
        </a:p>
      </dsp:txBody>
      <dsp:txXfrm>
        <a:off x="243832" y="2806863"/>
        <a:ext cx="2004792" cy="1202875"/>
      </dsp:txXfrm>
    </dsp:sp>
    <dsp:sp modelId="{50B4C95F-1E73-4429-A46F-0A429B99003E}">
      <dsp:nvSpPr>
        <dsp:cNvPr id="0" name=""/>
        <dsp:cNvSpPr/>
      </dsp:nvSpPr>
      <dsp:spPr>
        <a:xfrm>
          <a:off x="2449104" y="2806863"/>
          <a:ext cx="2004792" cy="120287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happened before and after the behavior?</a:t>
          </a:r>
        </a:p>
      </dsp:txBody>
      <dsp:txXfrm>
        <a:off x="2449104" y="2806863"/>
        <a:ext cx="2004792" cy="1202875"/>
      </dsp:txXfrm>
    </dsp:sp>
    <dsp:sp modelId="{A7D9A130-7B9C-4255-B089-B12F5F400637}">
      <dsp:nvSpPr>
        <dsp:cNvPr id="0" name=""/>
        <dsp:cNvSpPr/>
      </dsp:nvSpPr>
      <dsp:spPr>
        <a:xfrm>
          <a:off x="243832" y="4210218"/>
          <a:ext cx="2004792" cy="120287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was my response?  (attention, giving-in)</a:t>
          </a:r>
        </a:p>
      </dsp:txBody>
      <dsp:txXfrm>
        <a:off x="243832" y="4210218"/>
        <a:ext cx="2004792" cy="1202875"/>
      </dsp:txXfrm>
    </dsp:sp>
    <dsp:sp modelId="{D250CF15-4109-44C7-BC03-C2780FD9E5DD}">
      <dsp:nvSpPr>
        <dsp:cNvPr id="0" name=""/>
        <dsp:cNvSpPr/>
      </dsp:nvSpPr>
      <dsp:spPr>
        <a:xfrm>
          <a:off x="2449104" y="4210218"/>
          <a:ext cx="2004792" cy="1202875"/>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a:t>What was </a:t>
          </a:r>
          <a:r>
            <a:rPr lang="en-US" sz="1700" kern="1200"/>
            <a:t>gained?</a:t>
          </a:r>
        </a:p>
        <a:p>
          <a:pPr algn="ctr">
            <a:spcBef>
              <a:spcPct val="0"/>
            </a:spcBef>
            <a:buNone/>
          </a:pPr>
          <a:endParaRPr lang="en-US" sz="1700" kern="1200" dirty="0"/>
        </a:p>
      </dsp:txBody>
      <dsp:txXfrm>
        <a:off x="2449104" y="4210218"/>
        <a:ext cx="2004792" cy="12028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B18D6-91FA-4E09-B920-745C31FD197A}">
      <dsp:nvSpPr>
        <dsp:cNvPr id="0" name=""/>
        <dsp:cNvSpPr/>
      </dsp:nvSpPr>
      <dsp:spPr>
        <a:xfrm>
          <a:off x="0" y="503"/>
          <a:ext cx="4941519" cy="693615"/>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8B2EC322-F36E-4FFA-A36F-283A8F999573}">
      <dsp:nvSpPr>
        <dsp:cNvPr id="0" name=""/>
        <dsp:cNvSpPr/>
      </dsp:nvSpPr>
      <dsp:spPr>
        <a:xfrm>
          <a:off x="209818" y="156567"/>
          <a:ext cx="381488" cy="3814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78672C-A467-4602-90B6-A301805ACF33}">
      <dsp:nvSpPr>
        <dsp:cNvPr id="0" name=""/>
        <dsp:cNvSpPr/>
      </dsp:nvSpPr>
      <dsp:spPr>
        <a:xfrm>
          <a:off x="801126" y="503"/>
          <a:ext cx="4140392"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90000"/>
            </a:lnSpc>
            <a:spcBef>
              <a:spcPct val="0"/>
            </a:spcBef>
            <a:spcAft>
              <a:spcPct val="35000"/>
            </a:spcAft>
            <a:buNone/>
          </a:pPr>
          <a:r>
            <a:rPr lang="en-US" sz="2000" kern="1200" dirty="0"/>
            <a:t>Social attention</a:t>
          </a:r>
        </a:p>
      </dsp:txBody>
      <dsp:txXfrm>
        <a:off x="801126" y="503"/>
        <a:ext cx="4140392" cy="693615"/>
      </dsp:txXfrm>
    </dsp:sp>
    <dsp:sp modelId="{0F6F7521-28D8-4913-806E-D8D09FBE6D72}">
      <dsp:nvSpPr>
        <dsp:cNvPr id="0" name=""/>
        <dsp:cNvSpPr/>
      </dsp:nvSpPr>
      <dsp:spPr>
        <a:xfrm>
          <a:off x="0" y="867523"/>
          <a:ext cx="4941519" cy="693615"/>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32902EB7-AE6E-446D-B49E-D511B19F6E4C}">
      <dsp:nvSpPr>
        <dsp:cNvPr id="0" name=""/>
        <dsp:cNvSpPr/>
      </dsp:nvSpPr>
      <dsp:spPr>
        <a:xfrm>
          <a:off x="209818" y="1023587"/>
          <a:ext cx="381488" cy="3814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409D01-3842-44F0-BFF8-ACD72ED02EFA}">
      <dsp:nvSpPr>
        <dsp:cNvPr id="0" name=""/>
        <dsp:cNvSpPr/>
      </dsp:nvSpPr>
      <dsp:spPr>
        <a:xfrm>
          <a:off x="801126" y="867523"/>
          <a:ext cx="4140392"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90000"/>
            </a:lnSpc>
            <a:spcBef>
              <a:spcPct val="0"/>
            </a:spcBef>
            <a:spcAft>
              <a:spcPct val="35000"/>
            </a:spcAft>
            <a:buNone/>
          </a:pPr>
          <a:r>
            <a:rPr lang="en-US" sz="2000" kern="1200" dirty="0"/>
            <a:t>Desired object</a:t>
          </a:r>
          <a:r>
            <a:rPr lang="en-US" sz="1600" kern="1200" dirty="0"/>
            <a:t> (tangible reinforcement)</a:t>
          </a:r>
        </a:p>
      </dsp:txBody>
      <dsp:txXfrm>
        <a:off x="801126" y="867523"/>
        <a:ext cx="4140392" cy="693615"/>
      </dsp:txXfrm>
    </dsp:sp>
    <dsp:sp modelId="{F6DB8837-9598-4256-A233-2ED7AFA09A1B}">
      <dsp:nvSpPr>
        <dsp:cNvPr id="0" name=""/>
        <dsp:cNvSpPr/>
      </dsp:nvSpPr>
      <dsp:spPr>
        <a:xfrm>
          <a:off x="0" y="1734543"/>
          <a:ext cx="4941519" cy="693615"/>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3927BB19-D97F-4F8F-AD4A-FEAC3F3D6F51}">
      <dsp:nvSpPr>
        <dsp:cNvPr id="0" name=""/>
        <dsp:cNvSpPr/>
      </dsp:nvSpPr>
      <dsp:spPr>
        <a:xfrm>
          <a:off x="209818" y="1890607"/>
          <a:ext cx="381488" cy="3814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12EF0-7911-4267-99D0-DE79CCFC1AAF}">
      <dsp:nvSpPr>
        <dsp:cNvPr id="0" name=""/>
        <dsp:cNvSpPr/>
      </dsp:nvSpPr>
      <dsp:spPr>
        <a:xfrm>
          <a:off x="801126" y="1734543"/>
          <a:ext cx="4140392"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90000"/>
            </a:lnSpc>
            <a:spcBef>
              <a:spcPct val="0"/>
            </a:spcBef>
            <a:spcAft>
              <a:spcPct val="35000"/>
            </a:spcAft>
            <a:buNone/>
          </a:pPr>
          <a:r>
            <a:rPr lang="en-US" sz="2000" kern="1200" dirty="0"/>
            <a:t>Escape</a:t>
          </a:r>
          <a:r>
            <a:rPr lang="en-US" sz="1600" kern="1200" dirty="0"/>
            <a:t> </a:t>
          </a:r>
        </a:p>
      </dsp:txBody>
      <dsp:txXfrm>
        <a:off x="801126" y="1734543"/>
        <a:ext cx="4140392" cy="693615"/>
      </dsp:txXfrm>
    </dsp:sp>
    <dsp:sp modelId="{2AD98651-D677-4720-80B5-BD636419CCAD}">
      <dsp:nvSpPr>
        <dsp:cNvPr id="0" name=""/>
        <dsp:cNvSpPr/>
      </dsp:nvSpPr>
      <dsp:spPr>
        <a:xfrm>
          <a:off x="0" y="2601563"/>
          <a:ext cx="4941519" cy="693615"/>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7A7D16E7-B20C-4CC2-869C-918426386AF9}">
      <dsp:nvSpPr>
        <dsp:cNvPr id="0" name=""/>
        <dsp:cNvSpPr/>
      </dsp:nvSpPr>
      <dsp:spPr>
        <a:xfrm>
          <a:off x="209818" y="2757627"/>
          <a:ext cx="381488" cy="3814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653772-90A4-4351-A6FA-C8AE07027ECF}">
      <dsp:nvSpPr>
        <dsp:cNvPr id="0" name=""/>
        <dsp:cNvSpPr/>
      </dsp:nvSpPr>
      <dsp:spPr>
        <a:xfrm>
          <a:off x="801126" y="2601563"/>
          <a:ext cx="4140392"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90000"/>
            </a:lnSpc>
            <a:spcBef>
              <a:spcPct val="0"/>
            </a:spcBef>
            <a:spcAft>
              <a:spcPct val="35000"/>
            </a:spcAft>
            <a:buNone/>
          </a:pPr>
          <a:r>
            <a:rPr lang="en-US" sz="2000" kern="1200" dirty="0"/>
            <a:t>Nonsocial reinforcement </a:t>
          </a:r>
        </a:p>
      </dsp:txBody>
      <dsp:txXfrm>
        <a:off x="801126" y="2601563"/>
        <a:ext cx="4140392" cy="693615"/>
      </dsp:txXfrm>
    </dsp:sp>
    <dsp:sp modelId="{AEC4A9FB-9160-4721-9F78-4D3E99B7DA70}">
      <dsp:nvSpPr>
        <dsp:cNvPr id="0" name=""/>
        <dsp:cNvSpPr/>
      </dsp:nvSpPr>
      <dsp:spPr>
        <a:xfrm>
          <a:off x="0" y="3468583"/>
          <a:ext cx="4941519" cy="693615"/>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08145F6F-F62B-48B2-A242-C7F97C204812}">
      <dsp:nvSpPr>
        <dsp:cNvPr id="0" name=""/>
        <dsp:cNvSpPr/>
      </dsp:nvSpPr>
      <dsp:spPr>
        <a:xfrm>
          <a:off x="209818" y="3624647"/>
          <a:ext cx="381488" cy="3814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7C2524-59C8-43A3-A290-CBB14BBA5C1B}">
      <dsp:nvSpPr>
        <dsp:cNvPr id="0" name=""/>
        <dsp:cNvSpPr/>
      </dsp:nvSpPr>
      <dsp:spPr>
        <a:xfrm>
          <a:off x="801126" y="3468583"/>
          <a:ext cx="4140392"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90000"/>
            </a:lnSpc>
            <a:spcBef>
              <a:spcPct val="0"/>
            </a:spcBef>
            <a:spcAft>
              <a:spcPct val="35000"/>
            </a:spcAft>
            <a:buNone/>
          </a:pPr>
          <a:r>
            <a:rPr lang="en-US" sz="2000" kern="1200" dirty="0"/>
            <a:t>Physical discomfort</a:t>
          </a:r>
        </a:p>
      </dsp:txBody>
      <dsp:txXfrm>
        <a:off x="801126" y="3468583"/>
        <a:ext cx="4140392" cy="693615"/>
      </dsp:txXfrm>
    </dsp:sp>
    <dsp:sp modelId="{4CC5CBEB-A96E-40A3-A79A-744F8042849D}">
      <dsp:nvSpPr>
        <dsp:cNvPr id="0" name=""/>
        <dsp:cNvSpPr/>
      </dsp:nvSpPr>
      <dsp:spPr>
        <a:xfrm>
          <a:off x="0" y="4335603"/>
          <a:ext cx="4941519" cy="693615"/>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E4C099BC-B638-4F94-810B-A1832E60368B}">
      <dsp:nvSpPr>
        <dsp:cNvPr id="0" name=""/>
        <dsp:cNvSpPr/>
      </dsp:nvSpPr>
      <dsp:spPr>
        <a:xfrm>
          <a:off x="209818" y="4491666"/>
          <a:ext cx="381488" cy="3814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ED24BC-EEB7-4E4B-99B5-09AEE400B431}">
      <dsp:nvSpPr>
        <dsp:cNvPr id="0" name=""/>
        <dsp:cNvSpPr/>
      </dsp:nvSpPr>
      <dsp:spPr>
        <a:xfrm>
          <a:off x="801126" y="4335603"/>
          <a:ext cx="4140392"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90000"/>
            </a:lnSpc>
            <a:spcBef>
              <a:spcPct val="0"/>
            </a:spcBef>
            <a:spcAft>
              <a:spcPct val="35000"/>
            </a:spcAft>
            <a:buNone/>
          </a:pPr>
          <a:r>
            <a:rPr lang="en-US" sz="2000" kern="1200" dirty="0"/>
            <a:t>Sensory avoidance</a:t>
          </a:r>
        </a:p>
      </dsp:txBody>
      <dsp:txXfrm>
        <a:off x="801126" y="4335603"/>
        <a:ext cx="4140392" cy="693615"/>
      </dsp:txXfrm>
    </dsp:sp>
    <dsp:sp modelId="{7F5D34AC-8298-4DF7-A97C-BF4F20455D02}">
      <dsp:nvSpPr>
        <dsp:cNvPr id="0" name=""/>
        <dsp:cNvSpPr/>
      </dsp:nvSpPr>
      <dsp:spPr>
        <a:xfrm>
          <a:off x="0" y="5202623"/>
          <a:ext cx="4941519" cy="693615"/>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CD5095ED-6E19-4989-9A84-4AC27F4320A2}">
      <dsp:nvSpPr>
        <dsp:cNvPr id="0" name=""/>
        <dsp:cNvSpPr/>
      </dsp:nvSpPr>
      <dsp:spPr>
        <a:xfrm>
          <a:off x="209818" y="5358686"/>
          <a:ext cx="381488" cy="3814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E171BB-6094-4BE0-BB52-CBD375C68586}">
      <dsp:nvSpPr>
        <dsp:cNvPr id="0" name=""/>
        <dsp:cNvSpPr/>
      </dsp:nvSpPr>
      <dsp:spPr>
        <a:xfrm>
          <a:off x="801126" y="5202623"/>
          <a:ext cx="4140392"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889000">
            <a:lnSpc>
              <a:spcPct val="90000"/>
            </a:lnSpc>
            <a:spcBef>
              <a:spcPct val="0"/>
            </a:spcBef>
            <a:spcAft>
              <a:spcPct val="35000"/>
            </a:spcAft>
            <a:buNone/>
          </a:pPr>
          <a:r>
            <a:rPr lang="en-US" sz="2000" kern="1200" dirty="0"/>
            <a:t>Sensory input </a:t>
          </a:r>
        </a:p>
      </dsp:txBody>
      <dsp:txXfrm>
        <a:off x="801126" y="5202623"/>
        <a:ext cx="4140392" cy="693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6FEEE-C04A-4BE6-ACA7-4896AADCBE7A}">
      <dsp:nvSpPr>
        <dsp:cNvPr id="0" name=""/>
        <dsp:cNvSpPr/>
      </dsp:nvSpPr>
      <dsp:spPr>
        <a:xfrm>
          <a:off x="0" y="2447"/>
          <a:ext cx="4941519" cy="1240389"/>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6604BD53-7C6E-4E22-A281-7AE80BB456B1}">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21413-833E-4BAA-B171-816C3DC6FE15}">
      <dsp:nvSpPr>
        <dsp:cNvPr id="0" name=""/>
        <dsp:cNvSpPr/>
      </dsp:nvSpPr>
      <dsp:spPr>
        <a:xfrm>
          <a:off x="1432649" y="2447"/>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Teach coping skills when individual is calm in and a good space</a:t>
          </a:r>
        </a:p>
      </dsp:txBody>
      <dsp:txXfrm>
        <a:off x="1432649" y="2447"/>
        <a:ext cx="3508869" cy="1240389"/>
      </dsp:txXfrm>
    </dsp:sp>
    <dsp:sp modelId="{39171A6A-0030-44B3-96A7-50F938AE9081}">
      <dsp:nvSpPr>
        <dsp:cNvPr id="0" name=""/>
        <dsp:cNvSpPr/>
      </dsp:nvSpPr>
      <dsp:spPr>
        <a:xfrm>
          <a:off x="0" y="1552933"/>
          <a:ext cx="4941519" cy="1240389"/>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7FCD7086-5B37-4E79-81C5-2F9A11658641}">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4A11D9-F9FD-4F02-9968-E4CB9DFCF3E9}">
      <dsp:nvSpPr>
        <dsp:cNvPr id="0" name=""/>
        <dsp:cNvSpPr/>
      </dsp:nvSpPr>
      <dsp:spPr>
        <a:xfrm>
          <a:off x="1191824" y="1601408"/>
          <a:ext cx="2705333" cy="114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Use visuals to teach skills </a:t>
          </a:r>
        </a:p>
      </dsp:txBody>
      <dsp:txXfrm>
        <a:off x="1191824" y="1601408"/>
        <a:ext cx="2705333" cy="1143440"/>
      </dsp:txXfrm>
    </dsp:sp>
    <dsp:sp modelId="{A22D239F-F3B8-409F-9AE6-1DA6AEF85C3C}">
      <dsp:nvSpPr>
        <dsp:cNvPr id="0" name=""/>
        <dsp:cNvSpPr/>
      </dsp:nvSpPr>
      <dsp:spPr>
        <a:xfrm>
          <a:off x="3656332" y="1552933"/>
          <a:ext cx="1285186"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656332" y="1552933"/>
        <a:ext cx="1285186" cy="1240389"/>
      </dsp:txXfrm>
    </dsp:sp>
    <dsp:sp modelId="{47114051-6258-4965-90AD-9398662F9ADE}">
      <dsp:nvSpPr>
        <dsp:cNvPr id="0" name=""/>
        <dsp:cNvSpPr/>
      </dsp:nvSpPr>
      <dsp:spPr>
        <a:xfrm>
          <a:off x="0" y="3103420"/>
          <a:ext cx="4941519" cy="1240389"/>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8BA7220E-6FBD-4609-A9ED-FE32F5121297}">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19B6E-E935-447D-8E1D-9B96091D8CD9}">
      <dsp:nvSpPr>
        <dsp:cNvPr id="0" name=""/>
        <dsp:cNvSpPr/>
      </dsp:nvSpPr>
      <dsp:spPr>
        <a:xfrm>
          <a:off x="1432649" y="3103420"/>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Practice often </a:t>
          </a:r>
        </a:p>
      </dsp:txBody>
      <dsp:txXfrm>
        <a:off x="1432649" y="3103420"/>
        <a:ext cx="3508869" cy="1240389"/>
      </dsp:txXfrm>
    </dsp:sp>
    <dsp:sp modelId="{D82847A4-ABF5-4E16-892F-1E73AFE0CD86}">
      <dsp:nvSpPr>
        <dsp:cNvPr id="0" name=""/>
        <dsp:cNvSpPr/>
      </dsp:nvSpPr>
      <dsp:spPr>
        <a:xfrm>
          <a:off x="0" y="4653906"/>
          <a:ext cx="4941519" cy="1240389"/>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29453D15-255F-479E-B6C2-0659BAF89403}">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21CB1F-922E-41EA-A468-116A4985E970}">
      <dsp:nvSpPr>
        <dsp:cNvPr id="0" name=""/>
        <dsp:cNvSpPr/>
      </dsp:nvSpPr>
      <dsp:spPr>
        <a:xfrm>
          <a:off x="1432649" y="4653906"/>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dirty="0"/>
            <a:t>Reward practice and use! </a:t>
          </a:r>
        </a:p>
      </dsp:txBody>
      <dsp:txXfrm>
        <a:off x="1432649" y="4653906"/>
        <a:ext cx="3508869" cy="124038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738B5335-136D-46FE-957C-E8E429959F25}" type="datetimeFigureOut">
              <a:rPr lang="en-US" smtClean="0"/>
              <a:t>8/12/2020</a:t>
            </a:fld>
            <a:endParaRPr lang="en-US" dirty="0"/>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D9DBEA06-9985-409D-94A4-54982D70B688}" type="slidenum">
              <a:rPr lang="en-US" smtClean="0"/>
              <a:t>‹#›</a:t>
            </a:fld>
            <a:endParaRPr lang="en-US" dirty="0"/>
          </a:p>
        </p:txBody>
      </p:sp>
    </p:spTree>
    <p:extLst>
      <p:ext uri="{BB962C8B-B14F-4D97-AF65-F5344CB8AC3E}">
        <p14:creationId xmlns:p14="http://schemas.microsoft.com/office/powerpoint/2010/main" val="3387361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43C67405-9A26-4CDB-BD3B-47A45F76B9E3}" type="datetimeFigureOut">
              <a:rPr lang="en-US" smtClean="0"/>
              <a:pPr/>
              <a:t>8/12/2020</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CCB9731F-BEF3-418F-9D39-7C2A37F3BD70}" type="slidenum">
              <a:rPr lang="en-US" smtClean="0"/>
              <a:pPr/>
              <a:t>‹#›</a:t>
            </a:fld>
            <a:endParaRPr lang="en-US" dirty="0"/>
          </a:p>
        </p:txBody>
      </p:sp>
    </p:spTree>
    <p:extLst>
      <p:ext uri="{BB962C8B-B14F-4D97-AF65-F5344CB8AC3E}">
        <p14:creationId xmlns:p14="http://schemas.microsoft.com/office/powerpoint/2010/main" val="40703220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utismsociety-nc.org/staying-structured-coronavir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and BMC work </a:t>
            </a:r>
          </a:p>
          <a:p>
            <a:r>
              <a:rPr lang="en-US" dirty="0"/>
              <a:t>IDD= intellectual </a:t>
            </a:r>
            <a:r>
              <a:rPr lang="en-US" b="1" dirty="0"/>
              <a:t>AND / OR </a:t>
            </a:r>
            <a:r>
              <a:rPr lang="en-US" dirty="0"/>
              <a:t>Developmental Disabilities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2</a:t>
            </a:fld>
            <a:endParaRPr lang="en-US" dirty="0"/>
          </a:p>
        </p:txBody>
      </p:sp>
    </p:spTree>
    <p:extLst>
      <p:ext uri="{BB962C8B-B14F-4D97-AF65-F5344CB8AC3E}">
        <p14:creationId xmlns:p14="http://schemas.microsoft.com/office/powerpoint/2010/main" val="48959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21</a:t>
            </a:fld>
            <a:endParaRPr lang="en-US" dirty="0"/>
          </a:p>
        </p:txBody>
      </p:sp>
    </p:spTree>
    <p:extLst>
      <p:ext uri="{BB962C8B-B14F-4D97-AF65-F5344CB8AC3E}">
        <p14:creationId xmlns:p14="http://schemas.microsoft.com/office/powerpoint/2010/main" val="227018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functional analysis of behavior is completed to define the best approaches to use in a behavior plan/strategy. Systematic behavior programs can be implemented by family members, caregivers, or teachers in the person’s environment. Often the individual who is dually diagnosed may be able participate in the design of the behavioral program.  When you have their ‘buy-in’ they might be more likely to participate and/or work </a:t>
            </a:r>
            <a:r>
              <a:rPr lang="en-US"/>
              <a:t>toward improvement. </a:t>
            </a:r>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23</a:t>
            </a:fld>
            <a:endParaRPr lang="en-US"/>
          </a:p>
        </p:txBody>
      </p:sp>
    </p:spTree>
    <p:extLst>
      <p:ext uri="{BB962C8B-B14F-4D97-AF65-F5344CB8AC3E}">
        <p14:creationId xmlns:p14="http://schemas.microsoft.com/office/powerpoint/2010/main" val="74177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Antecedent—an event or ‘trigger’ that happens before an behavior (e.g., loud noise)</a:t>
            </a:r>
          </a:p>
          <a:p>
            <a:r>
              <a:rPr lang="en-US" dirty="0"/>
              <a:t>Consequence –the result or effect of an event (e.g., running away)</a:t>
            </a:r>
          </a:p>
          <a:p>
            <a:pPr lvl="0"/>
            <a:r>
              <a:rPr lang="en-US" dirty="0"/>
              <a:t>Often most helpful with considering function of:  self-injury, elopement, aggression towards others, destructive behaviors </a:t>
            </a:r>
          </a:p>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25</a:t>
            </a:fld>
            <a:endParaRPr lang="en-US"/>
          </a:p>
        </p:txBody>
      </p:sp>
    </p:spTree>
    <p:extLst>
      <p:ext uri="{BB962C8B-B14F-4D97-AF65-F5344CB8AC3E}">
        <p14:creationId xmlns:p14="http://schemas.microsoft.com/office/powerpoint/2010/main" val="7330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26</a:t>
            </a:fld>
            <a:endParaRPr lang="en-US" dirty="0"/>
          </a:p>
        </p:txBody>
      </p:sp>
    </p:spTree>
    <p:extLst>
      <p:ext uri="{BB962C8B-B14F-4D97-AF65-F5344CB8AC3E}">
        <p14:creationId xmlns:p14="http://schemas.microsoft.com/office/powerpoint/2010/main" val="392957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with individuals with autism and/or limited language skills, giving them a visual way to communicate is often easy and quickly effective.  </a:t>
            </a:r>
          </a:p>
          <a:p>
            <a:r>
              <a:rPr lang="en-US" dirty="0"/>
              <a:t>Re: Differential reinforcement.  If one is using an inappropriate manner to communicate (i.e., screaming) the caregiver might ignore the inappropriate behavior.  However, as soon as an appropriate overture is made, the caregiver should immediately engage, respond, and praise the communication/communication attempt.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29</a:t>
            </a:fld>
            <a:endParaRPr lang="en-US"/>
          </a:p>
        </p:txBody>
      </p:sp>
    </p:spTree>
    <p:extLst>
      <p:ext uri="{BB962C8B-B14F-4D97-AF65-F5344CB8AC3E}">
        <p14:creationId xmlns:p14="http://schemas.microsoft.com/office/powerpoint/2010/main" val="5985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30</a:t>
            </a:fld>
            <a:endParaRPr lang="en-US" dirty="0"/>
          </a:p>
        </p:txBody>
      </p:sp>
    </p:spTree>
    <p:extLst>
      <p:ext uri="{BB962C8B-B14F-4D97-AF65-F5344CB8AC3E}">
        <p14:creationId xmlns:p14="http://schemas.microsoft.com/office/powerpoint/2010/main" val="244983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31</a:t>
            </a:fld>
            <a:endParaRPr lang="en-US"/>
          </a:p>
        </p:txBody>
      </p:sp>
    </p:spTree>
    <p:extLst>
      <p:ext uri="{BB962C8B-B14F-4D97-AF65-F5344CB8AC3E}">
        <p14:creationId xmlns:p14="http://schemas.microsoft.com/office/powerpoint/2010/main" val="4024908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The Zones of Regulation</a:t>
            </a:r>
            <a:r>
              <a:rPr lang="en-US" dirty="0">
                <a:effectLst/>
              </a:rPr>
              <a:t>: </a:t>
            </a:r>
            <a:r>
              <a:rPr lang="en-US" i="1" dirty="0">
                <a:effectLst/>
              </a:rPr>
              <a:t>A Curriculum Designed to Foster Self-Regulation and Emotional Control </a:t>
            </a:r>
            <a:r>
              <a:rPr lang="en-US" dirty="0">
                <a:effectLst/>
              </a:rPr>
              <a:t>(2011, Social Thinking Publishing) is a curriculum developed by Leah </a:t>
            </a:r>
            <a:r>
              <a:rPr lang="en-US" dirty="0" err="1">
                <a:effectLst/>
              </a:rPr>
              <a:t>Kuypers</a:t>
            </a:r>
            <a:r>
              <a:rPr lang="en-US" dirty="0">
                <a:effectLst/>
              </a:rPr>
              <a:t>, M.A. Ed., OTR/L to help individuals acquire self-regulation skills.  Lessons and activities assist individuals to recognize when they are in the different moods/feelings (i.e. zones) and learn the tools (e.g., sensory supports, calming techniques, strategies) to regulate toward the green zone.  </a:t>
            </a:r>
          </a:p>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39</a:t>
            </a:fld>
            <a:endParaRPr lang="en-US"/>
          </a:p>
        </p:txBody>
      </p:sp>
    </p:spTree>
    <p:extLst>
      <p:ext uri="{BB962C8B-B14F-4D97-AF65-F5344CB8AC3E}">
        <p14:creationId xmlns:p14="http://schemas.microsoft.com/office/powerpoint/2010/main" val="704885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Morgan</a:t>
            </a:r>
          </a:p>
        </p:txBody>
      </p:sp>
      <p:sp>
        <p:nvSpPr>
          <p:cNvPr id="4" name="Slide Number Placeholder 3"/>
          <p:cNvSpPr>
            <a:spLocks noGrp="1"/>
          </p:cNvSpPr>
          <p:nvPr>
            <p:ph type="sldNum" sz="quarter" idx="10"/>
          </p:nvPr>
        </p:nvSpPr>
        <p:spPr/>
        <p:txBody>
          <a:bodyPr/>
          <a:lstStyle/>
          <a:p>
            <a:fld id="{CCB9731F-BEF3-418F-9D39-7C2A37F3BD70}" type="slidenum">
              <a:rPr lang="en-US" smtClean="0"/>
              <a:pPr/>
              <a:t>41</a:t>
            </a:fld>
            <a:endParaRPr lang="en-US" dirty="0"/>
          </a:p>
        </p:txBody>
      </p:sp>
    </p:spTree>
    <p:extLst>
      <p:ext uri="{BB962C8B-B14F-4D97-AF65-F5344CB8AC3E}">
        <p14:creationId xmlns:p14="http://schemas.microsoft.com/office/powerpoint/2010/main" val="207631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42</a:t>
            </a:fld>
            <a:endParaRPr lang="en-US" dirty="0"/>
          </a:p>
        </p:txBody>
      </p:sp>
    </p:spTree>
    <p:extLst>
      <p:ext uri="{BB962C8B-B14F-4D97-AF65-F5344CB8AC3E}">
        <p14:creationId xmlns:p14="http://schemas.microsoft.com/office/powerpoint/2010/main" val="287185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3</a:t>
            </a:fld>
            <a:endParaRPr lang="en-US" dirty="0"/>
          </a:p>
        </p:txBody>
      </p:sp>
    </p:spTree>
    <p:extLst>
      <p:ext uri="{BB962C8B-B14F-4D97-AF65-F5344CB8AC3E}">
        <p14:creationId xmlns:p14="http://schemas.microsoft.com/office/powerpoint/2010/main" val="117381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are most often thought of as useful for individuals with autism spectrum disorders, they can be quite effective for individuals who have less understanding of social nuances, difficulties attending to the environment around them, unease entering new/novel situations, as well as individuals prone to withdrawal and social anxiety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43</a:t>
            </a:fld>
            <a:endParaRPr lang="en-US"/>
          </a:p>
        </p:txBody>
      </p:sp>
    </p:spTree>
    <p:extLst>
      <p:ext uri="{BB962C8B-B14F-4D97-AF65-F5344CB8AC3E}">
        <p14:creationId xmlns:p14="http://schemas.microsoft.com/office/powerpoint/2010/main" val="501973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supports can be simple reminders or act to organize and structure the environment.  They can be helpful for individuals who may be disorganized, confused, have attention difficulties, doing something for the first time, or having a difficult time understanding a task/environment.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45</a:t>
            </a:fld>
            <a:endParaRPr lang="en-US"/>
          </a:p>
        </p:txBody>
      </p:sp>
    </p:spTree>
    <p:extLst>
      <p:ext uri="{BB962C8B-B14F-4D97-AF65-F5344CB8AC3E}">
        <p14:creationId xmlns:p14="http://schemas.microsoft.com/office/powerpoint/2010/main" val="170504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49</a:t>
            </a:fld>
            <a:endParaRPr lang="en-US" dirty="0"/>
          </a:p>
        </p:txBody>
      </p:sp>
    </p:spTree>
    <p:extLst>
      <p:ext uri="{BB962C8B-B14F-4D97-AF65-F5344CB8AC3E}">
        <p14:creationId xmlns:p14="http://schemas.microsoft.com/office/powerpoint/2010/main" val="253128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Visuals can serve as reminders later</a:t>
            </a:r>
          </a:p>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50</a:t>
            </a:fld>
            <a:endParaRPr lang="en-US" dirty="0"/>
          </a:p>
        </p:txBody>
      </p:sp>
    </p:spTree>
    <p:extLst>
      <p:ext uri="{BB962C8B-B14F-4D97-AF65-F5344CB8AC3E}">
        <p14:creationId xmlns:p14="http://schemas.microsoft.com/office/powerpoint/2010/main" val="295135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dictionary will need to be updated frequently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55</a:t>
            </a:fld>
            <a:endParaRPr lang="en-US" dirty="0"/>
          </a:p>
        </p:txBody>
      </p:sp>
    </p:spTree>
    <p:extLst>
      <p:ext uri="{BB962C8B-B14F-4D97-AF65-F5344CB8AC3E}">
        <p14:creationId xmlns:p14="http://schemas.microsoft.com/office/powerpoint/2010/main" val="14221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56</a:t>
            </a:fld>
            <a:endParaRPr lang="en-US" dirty="0"/>
          </a:p>
        </p:txBody>
      </p:sp>
    </p:spTree>
    <p:extLst>
      <p:ext uri="{BB962C8B-B14F-4D97-AF65-F5344CB8AC3E}">
        <p14:creationId xmlns:p14="http://schemas.microsoft.com/office/powerpoint/2010/main" val="231441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58</a:t>
            </a:fld>
            <a:endParaRPr lang="en-US" dirty="0"/>
          </a:p>
        </p:txBody>
      </p:sp>
    </p:spTree>
    <p:extLst>
      <p:ext uri="{BB962C8B-B14F-4D97-AF65-F5344CB8AC3E}">
        <p14:creationId xmlns:p14="http://schemas.microsoft.com/office/powerpoint/2010/main" val="2224132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61</a:t>
            </a:fld>
            <a:endParaRPr lang="en-US" dirty="0"/>
          </a:p>
        </p:txBody>
      </p:sp>
    </p:spTree>
    <p:extLst>
      <p:ext uri="{BB962C8B-B14F-4D97-AF65-F5344CB8AC3E}">
        <p14:creationId xmlns:p14="http://schemas.microsoft.com/office/powerpoint/2010/main" val="3596999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64</a:t>
            </a:fld>
            <a:endParaRPr lang="en-US" dirty="0"/>
          </a:p>
        </p:txBody>
      </p:sp>
    </p:spTree>
    <p:extLst>
      <p:ext uri="{BB962C8B-B14F-4D97-AF65-F5344CB8AC3E}">
        <p14:creationId xmlns:p14="http://schemas.microsoft.com/office/powerpoint/2010/main" val="426355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65</a:t>
            </a:fld>
            <a:endParaRPr lang="en-US" dirty="0"/>
          </a:p>
        </p:txBody>
      </p:sp>
    </p:spTree>
    <p:extLst>
      <p:ext uri="{BB962C8B-B14F-4D97-AF65-F5344CB8AC3E}">
        <p14:creationId xmlns:p14="http://schemas.microsoft.com/office/powerpoint/2010/main" val="174821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5</a:t>
            </a:fld>
            <a:endParaRPr lang="en-US" dirty="0"/>
          </a:p>
        </p:txBody>
      </p:sp>
    </p:spTree>
    <p:extLst>
      <p:ext uri="{BB962C8B-B14F-4D97-AF65-F5344CB8AC3E}">
        <p14:creationId xmlns:p14="http://schemas.microsoft.com/office/powerpoint/2010/main" val="252595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DON’T FORGET YOUR OWN</a:t>
            </a:r>
          </a:p>
        </p:txBody>
      </p:sp>
      <p:sp>
        <p:nvSpPr>
          <p:cNvPr id="4" name="Slide Number Placeholder 3"/>
          <p:cNvSpPr>
            <a:spLocks noGrp="1"/>
          </p:cNvSpPr>
          <p:nvPr>
            <p:ph type="sldNum" sz="quarter" idx="5"/>
          </p:nvPr>
        </p:nvSpPr>
        <p:spPr/>
        <p:txBody>
          <a:bodyPr/>
          <a:lstStyle/>
          <a:p>
            <a:fld id="{CCB9731F-BEF3-418F-9D39-7C2A37F3BD70}" type="slidenum">
              <a:rPr lang="en-US" smtClean="0"/>
              <a:pPr/>
              <a:t>7</a:t>
            </a:fld>
            <a:endParaRPr lang="en-US" dirty="0"/>
          </a:p>
        </p:txBody>
      </p:sp>
    </p:spTree>
    <p:extLst>
      <p:ext uri="{BB962C8B-B14F-4D97-AF65-F5344CB8AC3E}">
        <p14:creationId xmlns:p14="http://schemas.microsoft.com/office/powerpoint/2010/main" val="75603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ASNC has a great list of structured activities </a:t>
            </a:r>
            <a:r>
              <a:rPr lang="en-US" sz="1800" u="sng" dirty="0">
                <a:solidFill>
                  <a:srgbClr val="0563C1"/>
                </a:solidFill>
                <a:effectLst/>
                <a:latin typeface="Arial" panose="020B0604020202020204" pitchFamily="34" charset="0"/>
                <a:ea typeface="Calibri" panose="020F0502020204030204" pitchFamily="34" charset="0"/>
                <a:hlinkClick r:id="rId3"/>
              </a:rPr>
              <a:t>https://www.autismsociety-nc.org/staying-structured-coronavirus/</a:t>
            </a: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8</a:t>
            </a:fld>
            <a:endParaRPr lang="en-US" dirty="0"/>
          </a:p>
        </p:txBody>
      </p:sp>
    </p:spTree>
    <p:extLst>
      <p:ext uri="{BB962C8B-B14F-4D97-AF65-F5344CB8AC3E}">
        <p14:creationId xmlns:p14="http://schemas.microsoft.com/office/powerpoint/2010/main" val="213444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14</a:t>
            </a:fld>
            <a:endParaRPr lang="en-US" dirty="0"/>
          </a:p>
        </p:txBody>
      </p:sp>
    </p:spTree>
    <p:extLst>
      <p:ext uri="{BB962C8B-B14F-4D97-AF65-F5344CB8AC3E}">
        <p14:creationId xmlns:p14="http://schemas.microsoft.com/office/powerpoint/2010/main" val="21795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Professional Development Center on ASD at FPG CDI and the National Standards Project at the National Autism Center </a:t>
            </a:r>
          </a:p>
          <a:p>
            <a:r>
              <a:rPr lang="en-US" dirty="0"/>
              <a:t>	only comprehensive review of focused interventions (identified 28).  Research between 1990 and 2017	</a:t>
            </a:r>
          </a:p>
          <a:p>
            <a:endParaRPr lang="en-US" dirty="0"/>
          </a:p>
          <a:p>
            <a:r>
              <a:rPr lang="en-US" dirty="0"/>
              <a:t>***We are going to focus on the right side, the focused interventions in order to consider targeting specific behaviors or learning goals</a:t>
            </a:r>
          </a:p>
        </p:txBody>
      </p:sp>
      <p:sp>
        <p:nvSpPr>
          <p:cNvPr id="4" name="Slide Number Placeholder 3"/>
          <p:cNvSpPr>
            <a:spLocks noGrp="1"/>
          </p:cNvSpPr>
          <p:nvPr>
            <p:ph type="sldNum" sz="quarter" idx="10"/>
          </p:nvPr>
        </p:nvSpPr>
        <p:spPr/>
        <p:txBody>
          <a:bodyPr/>
          <a:lstStyle/>
          <a:p>
            <a:fld id="{CCB9731F-BEF3-418F-9D39-7C2A37F3BD70}" type="slidenum">
              <a:rPr lang="en-US" smtClean="0"/>
              <a:pPr/>
              <a:t>16</a:t>
            </a:fld>
            <a:endParaRPr lang="en-US" dirty="0"/>
          </a:p>
        </p:txBody>
      </p:sp>
    </p:spTree>
    <p:extLst>
      <p:ext uri="{BB962C8B-B14F-4D97-AF65-F5344CB8AC3E}">
        <p14:creationId xmlns:p14="http://schemas.microsoft.com/office/powerpoint/2010/main" val="4039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17</a:t>
            </a:fld>
            <a:endParaRPr lang="en-US"/>
          </a:p>
        </p:txBody>
      </p:sp>
    </p:spTree>
    <p:extLst>
      <p:ext uri="{BB962C8B-B14F-4D97-AF65-F5344CB8AC3E}">
        <p14:creationId xmlns:p14="http://schemas.microsoft.com/office/powerpoint/2010/main" val="2662607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20</a:t>
            </a:fld>
            <a:endParaRPr lang="en-US" dirty="0"/>
          </a:p>
        </p:txBody>
      </p:sp>
    </p:spTree>
    <p:extLst>
      <p:ext uri="{BB962C8B-B14F-4D97-AF65-F5344CB8AC3E}">
        <p14:creationId xmlns:p14="http://schemas.microsoft.com/office/powerpoint/2010/main" val="77367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36BDB6-DF4B-4C3D-B81B-4F9A1903372C}" type="datetime1">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4368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DA56C-7EC7-44FE-8D4B-17676AF20B51}" type="datetime1">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25293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BF1CA-C3A2-4F34-A865-29924A9E2D5E}" type="datetime1">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67299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10D14-909D-4184-B254-C789B4A261F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71F712-4728-4EDC-B36E-4976D11490E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7AA26E4-4D72-45D9-8B98-77D3EB43EAF1}"/>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5" name="Footer Placeholder 4">
            <a:extLst>
              <a:ext uri="{FF2B5EF4-FFF2-40B4-BE49-F238E27FC236}">
                <a16:creationId xmlns:a16="http://schemas.microsoft.com/office/drawing/2014/main" id="{DE61A6E3-DF0D-4DE9-AD42-2636A0AC7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F1F70-11C5-4C41-A793-D503B52F27AB}"/>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1336001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9D08-F44D-48FC-B2FE-FF7FF1B4E3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4DB2D-4E1B-4C23-B938-E78F5996E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7D25A-9C9E-470F-B91E-E32397BEA812}"/>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5" name="Footer Placeholder 4">
            <a:extLst>
              <a:ext uri="{FF2B5EF4-FFF2-40B4-BE49-F238E27FC236}">
                <a16:creationId xmlns:a16="http://schemas.microsoft.com/office/drawing/2014/main" id="{A6763891-64C8-4F9A-A956-054829488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7D888-C6E6-47FF-8B90-78D6AA7600D7}"/>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29893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B3CE-D916-47AC-8071-88E539B77C8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EC4C16-401F-4C49-B4B5-C880D5CC3B5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A78D69-703F-4564-8197-80ECE1B65C4E}"/>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5" name="Footer Placeholder 4">
            <a:extLst>
              <a:ext uri="{FF2B5EF4-FFF2-40B4-BE49-F238E27FC236}">
                <a16:creationId xmlns:a16="http://schemas.microsoft.com/office/drawing/2014/main" id="{8FF90488-5E88-4235-8E26-179445602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BE09A-8B0E-4C88-A984-1893FB7E7972}"/>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232488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207C-3C05-4F14-9878-BAA811DA4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F33A0-50B0-4508-9AEE-F76BF6E547E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DA9028-DA3C-47D7-A5EA-757D9F3F652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B9533-CECF-49B5-8C08-900D68F89F47}"/>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6" name="Footer Placeholder 5">
            <a:extLst>
              <a:ext uri="{FF2B5EF4-FFF2-40B4-BE49-F238E27FC236}">
                <a16:creationId xmlns:a16="http://schemas.microsoft.com/office/drawing/2014/main" id="{1272A28E-CA52-4A12-BEF8-94A41560E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4C87D-CC98-4BEF-8CC2-A6C553C46A52}"/>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17335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7963-F86C-44E2-815A-BBB21343501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0F9589-BC61-49D2-85CD-4E5A8848E0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DF62F7-795F-45CD-8A71-4B01CAD850E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181968-4B14-497C-BB50-86D606C3606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F398E26-E422-4E3F-B57D-6A983A70B25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22743-60F8-4262-9DF4-BC8E2C5D7BD5}"/>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8" name="Footer Placeholder 7">
            <a:extLst>
              <a:ext uri="{FF2B5EF4-FFF2-40B4-BE49-F238E27FC236}">
                <a16:creationId xmlns:a16="http://schemas.microsoft.com/office/drawing/2014/main" id="{E27365E1-1EE5-4ABF-BCBC-201F31409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C4F9F1-14C6-47F2-AE23-FADEB638B646}"/>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2387691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7488-12C7-4291-B62C-A8FF6B5AB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73BF0F-C000-470E-94C3-70E93C5F26AC}"/>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4" name="Footer Placeholder 3">
            <a:extLst>
              <a:ext uri="{FF2B5EF4-FFF2-40B4-BE49-F238E27FC236}">
                <a16:creationId xmlns:a16="http://schemas.microsoft.com/office/drawing/2014/main" id="{DA494282-433F-4B7F-B445-F31E86C4EB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513A60-8989-4FA0-B44F-59ADECDFE90A}"/>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3646090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A1099-D965-405F-9662-4687CE9C1795}"/>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3" name="Footer Placeholder 2">
            <a:extLst>
              <a:ext uri="{FF2B5EF4-FFF2-40B4-BE49-F238E27FC236}">
                <a16:creationId xmlns:a16="http://schemas.microsoft.com/office/drawing/2014/main" id="{C198D92D-9946-44EE-98F5-6A75CE8D58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568923-5E49-4EE1-B2B1-0C49A3542569}"/>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4103402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1CB5-3EBD-4923-A083-7EE6D94E1E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BD6C27-C434-4A51-BD7B-EB1FA59078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D45B8-9F8B-4262-BD19-95BD62BCBFA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79816F-77F1-426B-9961-8F2C38D2C57D}"/>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6" name="Footer Placeholder 5">
            <a:extLst>
              <a:ext uri="{FF2B5EF4-FFF2-40B4-BE49-F238E27FC236}">
                <a16:creationId xmlns:a16="http://schemas.microsoft.com/office/drawing/2014/main" id="{051698B0-A596-4B02-8B9C-AD365EC97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4C569-E8AB-4030-B880-C402EA87640D}"/>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179817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90263-5183-462F-87F2-22D9A198670B}" type="datetime1">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517303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B9C2-A8B4-47BB-BA50-D23E0702DC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A3A110E-1C75-470C-AD03-6F5163EC65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BE71BA8-3ACA-4141-87DE-C5B67F06D2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CA7AE12-BE43-49C6-810F-535FFB31ECD7}"/>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6" name="Footer Placeholder 5">
            <a:extLst>
              <a:ext uri="{FF2B5EF4-FFF2-40B4-BE49-F238E27FC236}">
                <a16:creationId xmlns:a16="http://schemas.microsoft.com/office/drawing/2014/main" id="{7FBFAEE2-843D-41F3-A539-1E58E7C2F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DE1EF-7A80-4796-9017-081E8327D52B}"/>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390142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AEBC-3EBD-4021-9646-6A8724DB9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13DC62-2BFA-4A32-AF2F-177389CF4C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E96B0-AAC4-4883-9686-AB1FFF061640}"/>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5" name="Footer Placeholder 4">
            <a:extLst>
              <a:ext uri="{FF2B5EF4-FFF2-40B4-BE49-F238E27FC236}">
                <a16:creationId xmlns:a16="http://schemas.microsoft.com/office/drawing/2014/main" id="{FF8D4FC3-6E0B-4AED-98F3-7E9027966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58744-640A-440C-98BC-666F4FC9BA7D}"/>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4164152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4B4A1-93BD-48EB-964C-5132D54AE6D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332253-2926-4732-9E1F-70B230D5A6C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8B890-FFF5-4D69-B1DE-5A47FB2AF287}"/>
              </a:ext>
            </a:extLst>
          </p:cNvPr>
          <p:cNvSpPr>
            <a:spLocks noGrp="1"/>
          </p:cNvSpPr>
          <p:nvPr>
            <p:ph type="dt" sz="half" idx="10"/>
          </p:nvPr>
        </p:nvSpPr>
        <p:spPr/>
        <p:txBody>
          <a:bodyPr/>
          <a:lstStyle/>
          <a:p>
            <a:fld id="{ECFF6EE4-CF2E-42CB-BC9E-0480993D9137}" type="datetimeFigureOut">
              <a:rPr lang="en-US" smtClean="0"/>
              <a:t>8/12/2020</a:t>
            </a:fld>
            <a:endParaRPr lang="en-US"/>
          </a:p>
        </p:txBody>
      </p:sp>
      <p:sp>
        <p:nvSpPr>
          <p:cNvPr id="5" name="Footer Placeholder 4">
            <a:extLst>
              <a:ext uri="{FF2B5EF4-FFF2-40B4-BE49-F238E27FC236}">
                <a16:creationId xmlns:a16="http://schemas.microsoft.com/office/drawing/2014/main" id="{257E1E97-F225-4B12-B4E8-31435172F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DCFC5-D2E6-4180-A4A6-D3DC0426B347}"/>
              </a:ext>
            </a:extLst>
          </p:cNvPr>
          <p:cNvSpPr>
            <a:spLocks noGrp="1"/>
          </p:cNvSpPr>
          <p:nvPr>
            <p:ph type="sldNum" sz="quarter" idx="12"/>
          </p:nvPr>
        </p:nvSpPr>
        <p:spPr/>
        <p:txBody>
          <a:bodyPr/>
          <a:lstStyle/>
          <a:p>
            <a:fld id="{EF3A6E0A-E713-4892-86D9-0A1B06621B54}" type="slidenum">
              <a:rPr lang="en-US" smtClean="0"/>
              <a:t>‹#›</a:t>
            </a:fld>
            <a:endParaRPr lang="en-US"/>
          </a:p>
        </p:txBody>
      </p:sp>
    </p:spTree>
    <p:extLst>
      <p:ext uri="{BB962C8B-B14F-4D97-AF65-F5344CB8AC3E}">
        <p14:creationId xmlns:p14="http://schemas.microsoft.com/office/powerpoint/2010/main" val="423482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F79FC-47F7-4EED-B21C-EB7A4B515B86}" type="datetime1">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8596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A8EFD5-ED2D-431A-B017-445A5AB9CD8B}" type="datetime1">
              <a:rPr lang="en-US" smtClean="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20400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A0E48-4B96-49E4-9025-E40CA6F6D908}" type="datetime1">
              <a:rPr lang="en-US" smtClean="0"/>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84307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D5537-6915-4116-A06B-00C2D0271FBE}" type="datetime1">
              <a:rPr lang="en-US" smtClean="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46901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32DDB-49D3-4D28-A8DE-0036870EF4A0}" type="datetime1">
              <a:rPr lang="en-US" smtClean="0"/>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293399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B89E3-81CB-4F0B-8546-59C33BFAAF07}" type="datetime1">
              <a:rPr lang="en-US" smtClean="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77572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E5BAD-7628-4ED9-9CFA-FB4FAB19AF82}" type="datetime1">
              <a:rPr lang="en-US" smtClean="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89055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160C0-5597-4880-B298-DAE1BCD9BB02}" type="datetime1">
              <a:rPr lang="en-US" smtClean="0"/>
              <a:t>8/12/2020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467373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935307-15CF-4191-B8B3-45063FA2E55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65F638-7270-4320-B07F-B662125BDE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8EBE2-0B8F-49CC-9DEE-3C8D060BD13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FF6EE4-CF2E-42CB-BC9E-0480993D9137}" type="datetimeFigureOut">
              <a:rPr lang="en-US" smtClean="0"/>
              <a:t>8/12/2020</a:t>
            </a:fld>
            <a:endParaRPr lang="en-US"/>
          </a:p>
        </p:txBody>
      </p:sp>
      <p:sp>
        <p:nvSpPr>
          <p:cNvPr id="5" name="Footer Placeholder 4">
            <a:extLst>
              <a:ext uri="{FF2B5EF4-FFF2-40B4-BE49-F238E27FC236}">
                <a16:creationId xmlns:a16="http://schemas.microsoft.com/office/drawing/2014/main" id="{5AFE1EF2-CE0C-453E-9197-ED1613398D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FA809B-5D7E-4721-950A-DD467A7568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3A6E0A-E713-4892-86D9-0A1B06621B54}" type="slidenum">
              <a:rPr lang="en-US" smtClean="0"/>
              <a:t>‹#›</a:t>
            </a:fld>
            <a:endParaRPr lang="en-US"/>
          </a:p>
        </p:txBody>
      </p:sp>
    </p:spTree>
    <p:extLst>
      <p:ext uri="{BB962C8B-B14F-4D97-AF65-F5344CB8AC3E}">
        <p14:creationId xmlns:p14="http://schemas.microsoft.com/office/powerpoint/2010/main" val="69980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tiff"/><Relationship Id="rId4" Type="http://schemas.openxmlformats.org/officeDocument/2006/relationships/image" Target="../media/image56.tiff"/></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autismspeaks.org/family-services/personalized-stori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socialstories.com/" TargetMode="External"/><Relationship Id="rId5" Type="http://schemas.openxmlformats.org/officeDocument/2006/relationships/hyperlink" Target="http://www.rsaffran.tripod.com/social.html" TargetMode="External"/><Relationship Id="rId4" Type="http://schemas.openxmlformats.org/officeDocument/2006/relationships/hyperlink" Target="http://www.thegraycenter.org/socialstories.cf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76.png"/><Relationship Id="rId7" Type="http://schemas.openxmlformats.org/officeDocument/2006/relationships/diagramQuickStyle" Target="../diagrams/quickStyle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7.svg"/><Relationship Id="rId9" Type="http://schemas.microsoft.com/office/2007/relationships/diagramDrawing" Target="../diagrams/drawing10.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9.svg"/></Relationships>
</file>

<file path=ppt/slides/_rels/slide5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hyperlink" Target="http://hello-son.blogspot.com/2011/05/call-216-dinosaur-land.html" TargetMode="External"/><Relationship Id="rId13" Type="http://schemas.openxmlformats.org/officeDocument/2006/relationships/image" Target="../media/image93.jpeg"/><Relationship Id="rId18" Type="http://schemas.openxmlformats.org/officeDocument/2006/relationships/image" Target="../media/image96.jpeg"/><Relationship Id="rId3" Type="http://schemas.openxmlformats.org/officeDocument/2006/relationships/image" Target="../media/image87.jpg"/><Relationship Id="rId21" Type="http://schemas.openxmlformats.org/officeDocument/2006/relationships/hyperlink" Target="http://growwithbooks.wikispaces.com/we're+growing+with+books!+k+and+1st+grade+garden+lessons" TargetMode="External"/><Relationship Id="rId7" Type="http://schemas.openxmlformats.org/officeDocument/2006/relationships/image" Target="../media/image89.jpg"/><Relationship Id="rId12" Type="http://schemas.openxmlformats.org/officeDocument/2006/relationships/image" Target="../media/image92.png"/><Relationship Id="rId17" Type="http://schemas.openxmlformats.org/officeDocument/2006/relationships/image" Target="../media/image95.png"/><Relationship Id="rId2" Type="http://schemas.openxmlformats.org/officeDocument/2006/relationships/notesSlide" Target="../notesSlides/notesSlide29.xml"/><Relationship Id="rId16" Type="http://schemas.openxmlformats.org/officeDocument/2006/relationships/hyperlink" Target="https://hamiltonenglish7.wikispaces.com/Characters" TargetMode="External"/><Relationship Id="rId20" Type="http://schemas.openxmlformats.org/officeDocument/2006/relationships/image" Target="../media/image97.gif"/><Relationship Id="rId1" Type="http://schemas.openxmlformats.org/officeDocument/2006/relationships/slideLayout" Target="../slideLayouts/slideLayout2.xml"/><Relationship Id="rId6" Type="http://schemas.openxmlformats.org/officeDocument/2006/relationships/hyperlink" Target="http://rayalen.deviantart.com/art/a-nap-327033763" TargetMode="External"/><Relationship Id="rId11" Type="http://schemas.openxmlformats.org/officeDocument/2006/relationships/image" Target="../media/image91.png"/><Relationship Id="rId5" Type="http://schemas.openxmlformats.org/officeDocument/2006/relationships/image" Target="../media/image88.png"/><Relationship Id="rId15" Type="http://schemas.openxmlformats.org/officeDocument/2006/relationships/image" Target="../media/image94.jpg"/><Relationship Id="rId10" Type="http://schemas.openxmlformats.org/officeDocument/2006/relationships/hyperlink" Target="http://gammeles.wikispaces.com/Projects" TargetMode="External"/><Relationship Id="rId19" Type="http://schemas.openxmlformats.org/officeDocument/2006/relationships/hyperlink" Target="http://heartgear.deviantart.com/art/Lindy-HOP-300659367" TargetMode="External"/><Relationship Id="rId4" Type="http://schemas.openxmlformats.org/officeDocument/2006/relationships/hyperlink" Target="http://u3asapphire.wikispaces.com/Walking+for+Pleasure" TargetMode="External"/><Relationship Id="rId9" Type="http://schemas.openxmlformats.org/officeDocument/2006/relationships/image" Target="../media/image90.jpg"/><Relationship Id="rId14" Type="http://schemas.openxmlformats.org/officeDocument/2006/relationships/hyperlink" Target="https://narrativewiki.wikispaces.com/Jerry+Spinelli" TargetMode="External"/><Relationship Id="rId22" Type="http://schemas.openxmlformats.org/officeDocument/2006/relationships/image" Target="../media/image9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12.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hyperlink" Target="mailto:Debbie.Reinhartsen@cidd.unc.edu" TargetMode="External"/><Relationship Id="rId4" Type="http://schemas.openxmlformats.org/officeDocument/2006/relationships/image" Target="../media/image102.png"/><Relationship Id="rId9" Type="http://schemas.openxmlformats.org/officeDocument/2006/relationships/hyperlink" Target="http://tinyurl.com/y6537l6x"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4B1194-174F-43CB-934A-E6AAA34A5E21}"/>
              </a:ext>
            </a:extLst>
          </p:cNvPr>
          <p:cNvPicPr>
            <a:picLocks noChangeAspect="1"/>
          </p:cNvPicPr>
          <p:nvPr/>
        </p:nvPicPr>
        <p:blipFill>
          <a:blip r:embed="rId2"/>
          <a:stretch>
            <a:fillRect/>
          </a:stretch>
        </p:blipFill>
        <p:spPr>
          <a:xfrm>
            <a:off x="609600" y="533780"/>
            <a:ext cx="8244347" cy="677080"/>
          </a:xfrm>
          <a:prstGeom prst="rect">
            <a:avLst/>
          </a:prstGeom>
        </p:spPr>
      </p:pic>
      <p:sp>
        <p:nvSpPr>
          <p:cNvPr id="11" name="Rectangle 8">
            <a:extLst>
              <a:ext uri="{FF2B5EF4-FFF2-40B4-BE49-F238E27FC236}">
                <a16:creationId xmlns:a16="http://schemas.microsoft.com/office/drawing/2014/main" id="{CDB251F5-CB1D-4DFE-BEE3-918C560EFAB6}"/>
              </a:ext>
            </a:extLst>
          </p:cNvPr>
          <p:cNvSpPr>
            <a:spLocks noChangeArrowheads="1"/>
          </p:cNvSpPr>
          <p:nvPr/>
        </p:nvSpPr>
        <p:spPr bwMode="auto">
          <a:xfrm>
            <a:off x="76200" y="5343182"/>
            <a:ext cx="8915400"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defRPr/>
            </a:pPr>
            <a:r>
              <a:rPr lang="en-US" altLang="en-US" sz="2100" dirty="0">
                <a:solidFill>
                  <a:prstClr val="black"/>
                </a:solidFill>
                <a:latin typeface="Arial" panose="020B0604020202020204" pitchFamily="34" charset="0"/>
                <a:ea typeface="Calibri" panose="020F0502020204030204" pitchFamily="34" charset="0"/>
                <a:cs typeface="Calibri" panose="020F0502020204030204" pitchFamily="34" charset="0"/>
              </a:rPr>
              <a:t>Questions you have during the presentation may be typed in the</a:t>
            </a:r>
          </a:p>
          <a:p>
            <a:pPr algn="ctr" defTabSz="685800" eaLnBrk="0" fontAlgn="base" hangingPunct="0">
              <a:spcBef>
                <a:spcPct val="0"/>
              </a:spcBef>
              <a:spcAft>
                <a:spcPct val="0"/>
              </a:spcAft>
              <a:defRPr/>
            </a:pPr>
            <a:r>
              <a:rPr lang="en-US" altLang="en-US" sz="2100" dirty="0">
                <a:solidFill>
                  <a:prstClr val="black"/>
                </a:solidFill>
                <a:latin typeface="Arial" panose="020B0604020202020204" pitchFamily="34" charset="0"/>
                <a:ea typeface="Calibri" panose="020F0502020204030204" pitchFamily="34" charset="0"/>
                <a:cs typeface="Calibri" panose="020F0502020204030204" pitchFamily="34" charset="0"/>
              </a:rPr>
              <a:t> chat box and will be answered at the end of the talk as time permits.</a:t>
            </a:r>
            <a:endParaRPr lang="en-US" altLang="en-US" sz="1200" dirty="0">
              <a:solidFill>
                <a:prstClr val="black"/>
              </a:solidFill>
              <a:latin typeface="Arial" panose="020B0604020202020204" pitchFamily="34" charset="0"/>
            </a:endParaRPr>
          </a:p>
          <a:p>
            <a:pPr algn="ctr" defTabSz="685800" eaLnBrk="0" fontAlgn="base" hangingPunct="0">
              <a:spcBef>
                <a:spcPct val="0"/>
              </a:spcBef>
              <a:spcAft>
                <a:spcPct val="0"/>
              </a:spcAft>
            </a:pPr>
            <a:endParaRPr lang="en-US" altLang="en-US" sz="675" dirty="0">
              <a:solidFill>
                <a:prstClr val="black"/>
              </a:solidFill>
              <a:latin typeface="Arial" panose="020B0604020202020204" pitchFamily="34" charset="0"/>
            </a:endParaRPr>
          </a:p>
        </p:txBody>
      </p:sp>
      <p:pic>
        <p:nvPicPr>
          <p:cNvPr id="13" name="Picture 12">
            <a:extLst>
              <a:ext uri="{FF2B5EF4-FFF2-40B4-BE49-F238E27FC236}">
                <a16:creationId xmlns:a16="http://schemas.microsoft.com/office/drawing/2014/main" id="{C1C6BA3B-6440-479D-8110-1B6984097478}"/>
              </a:ext>
            </a:extLst>
          </p:cNvPr>
          <p:cNvPicPr>
            <a:picLocks noChangeAspect="1"/>
          </p:cNvPicPr>
          <p:nvPr/>
        </p:nvPicPr>
        <p:blipFill>
          <a:blip r:embed="rId3"/>
          <a:stretch>
            <a:fillRect/>
          </a:stretch>
        </p:blipFill>
        <p:spPr>
          <a:xfrm>
            <a:off x="961903" y="3429000"/>
            <a:ext cx="7311139" cy="1292411"/>
          </a:xfrm>
          <a:prstGeom prst="rect">
            <a:avLst/>
          </a:prstGeom>
        </p:spPr>
      </p:pic>
      <p:sp>
        <p:nvSpPr>
          <p:cNvPr id="15" name="Rectangle 8">
            <a:extLst>
              <a:ext uri="{FF2B5EF4-FFF2-40B4-BE49-F238E27FC236}">
                <a16:creationId xmlns:a16="http://schemas.microsoft.com/office/drawing/2014/main" id="{A64A2B0D-8A81-4DD7-A241-80A2E1EE8007}"/>
              </a:ext>
            </a:extLst>
          </p:cNvPr>
          <p:cNvSpPr>
            <a:spLocks noChangeArrowheads="1"/>
          </p:cNvSpPr>
          <p:nvPr/>
        </p:nvSpPr>
        <p:spPr bwMode="auto">
          <a:xfrm>
            <a:off x="380999" y="1495326"/>
            <a:ext cx="8472948" cy="181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a:lnSpc>
                <a:spcPct val="107000"/>
              </a:lnSpc>
            </a:pP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2020 CIDD ‘VIRTUAL’ COMMUNITY TALK SERIES</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ctr" defTabSz="685800">
              <a:lnSpc>
                <a:spcPct val="107000"/>
              </a:lnSpc>
            </a:pPr>
            <a:endPar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ctr" defTabSz="685800">
              <a:lnSpc>
                <a:spcPct val="107000"/>
              </a:lnSpc>
            </a:pP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Presenting Jean Mankowski, PhD </a:t>
            </a:r>
            <a:b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“Positive Behavior Management Strategies for Working with Individuals </a:t>
            </a:r>
            <a:b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with Intellectual or Developmental Disabilities During COVID-19 Times"</a:t>
            </a:r>
            <a:endParaRPr lang="en-US" altLang="en-US" sz="2000" dirty="0">
              <a:solidFill>
                <a:prstClr val="black"/>
              </a:solidFill>
              <a:latin typeface="Arial" panose="020B0604020202020204" pitchFamily="34" charset="0"/>
            </a:endParaRPr>
          </a:p>
          <a:p>
            <a:pPr algn="ctr" defTabSz="685800" eaLnBrk="0" fontAlgn="base" hangingPunct="0">
              <a:spcBef>
                <a:spcPct val="0"/>
              </a:spcBef>
              <a:spcAft>
                <a:spcPct val="0"/>
              </a:spcAft>
              <a:defRPr/>
            </a:pPr>
            <a:endParaRPr lang="en-US" altLang="en-US" sz="675" dirty="0">
              <a:solidFill>
                <a:prstClr val="black"/>
              </a:solidFill>
              <a:latin typeface="Arial" panose="020B0604020202020204" pitchFamily="34" charset="0"/>
            </a:endParaRPr>
          </a:p>
        </p:txBody>
      </p:sp>
    </p:spTree>
    <p:extLst>
      <p:ext uri="{BB962C8B-B14F-4D97-AF65-F5344CB8AC3E}">
        <p14:creationId xmlns:p14="http://schemas.microsoft.com/office/powerpoint/2010/main" val="219385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D417832-2632-4F2C-BDE2-3B6C9FD22FE4}"/>
              </a:ext>
            </a:extLst>
          </p:cNvPr>
          <p:cNvSpPr>
            <a:spLocks noGrp="1"/>
          </p:cNvSpPr>
          <p:nvPr>
            <p:ph type="title"/>
          </p:nvPr>
        </p:nvSpPr>
        <p:spPr>
          <a:xfrm>
            <a:off x="480059" y="2053641"/>
            <a:ext cx="2751871" cy="2760098"/>
          </a:xfrm>
        </p:spPr>
        <p:txBody>
          <a:bodyPr>
            <a:normAutofit/>
          </a:bodyPr>
          <a:lstStyle/>
          <a:p>
            <a:pPr>
              <a:lnSpc>
                <a:spcPct val="90000"/>
              </a:lnSpc>
            </a:pPr>
            <a:r>
              <a:rPr lang="en-US">
                <a:solidFill>
                  <a:srgbClr val="FFFFFF"/>
                </a:solidFill>
              </a:rPr>
              <a:t>Impact on the Individual / Self</a:t>
            </a:r>
          </a:p>
        </p:txBody>
      </p:sp>
      <p:sp>
        <p:nvSpPr>
          <p:cNvPr id="3" name="Content Placeholder 2">
            <a:extLst>
              <a:ext uri="{FF2B5EF4-FFF2-40B4-BE49-F238E27FC236}">
                <a16:creationId xmlns:a16="http://schemas.microsoft.com/office/drawing/2014/main" id="{702277A5-2672-416B-B187-3157D37A8AD4}"/>
              </a:ext>
            </a:extLst>
          </p:cNvPr>
          <p:cNvSpPr>
            <a:spLocks noGrp="1"/>
          </p:cNvSpPr>
          <p:nvPr>
            <p:ph idx="1"/>
          </p:nvPr>
        </p:nvSpPr>
        <p:spPr>
          <a:xfrm>
            <a:off x="4567930" y="320231"/>
            <a:ext cx="4096011" cy="6004369"/>
          </a:xfrm>
        </p:spPr>
        <p:txBody>
          <a:bodyPr anchor="ctr">
            <a:normAutofit/>
          </a:bodyPr>
          <a:lstStyle/>
          <a:p>
            <a:r>
              <a:rPr lang="en-US" sz="2400" dirty="0">
                <a:solidFill>
                  <a:srgbClr val="000000"/>
                </a:solidFill>
              </a:rPr>
              <a:t>Interferes with learning</a:t>
            </a:r>
          </a:p>
          <a:p>
            <a:r>
              <a:rPr lang="en-US" sz="2400" dirty="0">
                <a:solidFill>
                  <a:srgbClr val="000000"/>
                </a:solidFill>
              </a:rPr>
              <a:t>Interferes with independence</a:t>
            </a:r>
          </a:p>
          <a:p>
            <a:r>
              <a:rPr lang="en-US" sz="2400" dirty="0">
                <a:solidFill>
                  <a:srgbClr val="000000"/>
                </a:solidFill>
              </a:rPr>
              <a:t>Limits experiences </a:t>
            </a:r>
          </a:p>
          <a:p>
            <a:r>
              <a:rPr lang="en-US" sz="2400" dirty="0">
                <a:solidFill>
                  <a:srgbClr val="000000"/>
                </a:solidFill>
              </a:rPr>
              <a:t>Causes physical problems (self-injury, injury from aggression)</a:t>
            </a:r>
          </a:p>
          <a:p>
            <a:r>
              <a:rPr lang="en-US" sz="2400" dirty="0">
                <a:solidFill>
                  <a:srgbClr val="000000"/>
                </a:solidFill>
              </a:rPr>
              <a:t>Reduces confidence / self-esteem</a:t>
            </a:r>
          </a:p>
          <a:p>
            <a:r>
              <a:rPr lang="en-US" sz="2400" dirty="0">
                <a:solidFill>
                  <a:srgbClr val="000000"/>
                </a:solidFill>
              </a:rPr>
              <a:t>Causes isolation </a:t>
            </a:r>
          </a:p>
        </p:txBody>
      </p:sp>
      <p:sp>
        <p:nvSpPr>
          <p:cNvPr id="4" name="Slide Number Placeholder 3">
            <a:extLst>
              <a:ext uri="{FF2B5EF4-FFF2-40B4-BE49-F238E27FC236}">
                <a16:creationId xmlns:a16="http://schemas.microsoft.com/office/drawing/2014/main" id="{44DB093E-7D8E-4FD4-888A-F3E00E288B1A}"/>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10</a:t>
            </a:fld>
            <a:endParaRPr lang="en-US" sz="900">
              <a:solidFill>
                <a:srgbClr val="898989"/>
              </a:solidFill>
            </a:endParaRPr>
          </a:p>
        </p:txBody>
      </p:sp>
    </p:spTree>
    <p:extLst>
      <p:ext uri="{BB962C8B-B14F-4D97-AF65-F5344CB8AC3E}">
        <p14:creationId xmlns:p14="http://schemas.microsoft.com/office/powerpoint/2010/main" val="417668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D04A7C30-2AF8-42DC-978E-167FF96E0F30}"/>
              </a:ext>
            </a:extLst>
          </p:cNvPr>
          <p:cNvSpPr>
            <a:spLocks noGrp="1"/>
          </p:cNvSpPr>
          <p:nvPr>
            <p:ph type="title"/>
          </p:nvPr>
        </p:nvSpPr>
        <p:spPr>
          <a:xfrm>
            <a:off x="480059" y="2053641"/>
            <a:ext cx="2751871" cy="2760098"/>
          </a:xfrm>
        </p:spPr>
        <p:txBody>
          <a:bodyPr>
            <a:normAutofit/>
          </a:bodyPr>
          <a:lstStyle/>
          <a:p>
            <a:r>
              <a:rPr lang="en-US">
                <a:solidFill>
                  <a:srgbClr val="FFFFFF"/>
                </a:solidFill>
              </a:rPr>
              <a:t>Impact on Family	</a:t>
            </a:r>
          </a:p>
        </p:txBody>
      </p:sp>
      <p:sp>
        <p:nvSpPr>
          <p:cNvPr id="3" name="Content Placeholder 2">
            <a:extLst>
              <a:ext uri="{FF2B5EF4-FFF2-40B4-BE49-F238E27FC236}">
                <a16:creationId xmlns:a16="http://schemas.microsoft.com/office/drawing/2014/main" id="{4A505462-B6CF-462A-B9F3-835C4066EC04}"/>
              </a:ext>
            </a:extLst>
          </p:cNvPr>
          <p:cNvSpPr>
            <a:spLocks noGrp="1"/>
          </p:cNvSpPr>
          <p:nvPr>
            <p:ph idx="1"/>
          </p:nvPr>
        </p:nvSpPr>
        <p:spPr>
          <a:xfrm>
            <a:off x="4191000" y="380999"/>
            <a:ext cx="4952999" cy="6156769"/>
          </a:xfrm>
        </p:spPr>
        <p:txBody>
          <a:bodyPr anchor="ctr">
            <a:normAutofit/>
          </a:bodyPr>
          <a:lstStyle/>
          <a:p>
            <a:r>
              <a:rPr lang="en-US" sz="2400" dirty="0">
                <a:solidFill>
                  <a:srgbClr val="000000"/>
                </a:solidFill>
              </a:rPr>
              <a:t>Increases stress</a:t>
            </a:r>
          </a:p>
          <a:p>
            <a:r>
              <a:rPr lang="en-US" sz="2400" dirty="0">
                <a:solidFill>
                  <a:srgbClr val="000000"/>
                </a:solidFill>
              </a:rPr>
              <a:t>Can increase anxiety or depression in parents or sibling</a:t>
            </a:r>
          </a:p>
          <a:p>
            <a:r>
              <a:rPr lang="en-US" sz="2400" dirty="0">
                <a:solidFill>
                  <a:srgbClr val="000000"/>
                </a:solidFill>
              </a:rPr>
              <a:t>Can increase feelings of isolation</a:t>
            </a:r>
          </a:p>
          <a:p>
            <a:r>
              <a:rPr lang="en-US" sz="2400" dirty="0">
                <a:solidFill>
                  <a:srgbClr val="000000"/>
                </a:solidFill>
              </a:rPr>
              <a:t>Fears of harm to self, sibling, staff</a:t>
            </a:r>
          </a:p>
          <a:p>
            <a:r>
              <a:rPr lang="en-US" sz="2400" dirty="0">
                <a:solidFill>
                  <a:srgbClr val="000000"/>
                </a:solidFill>
              </a:rPr>
              <a:t>Parents have less time for other children, recreation, work</a:t>
            </a:r>
          </a:p>
          <a:p>
            <a:r>
              <a:rPr lang="en-US" sz="2400" dirty="0">
                <a:solidFill>
                  <a:srgbClr val="000000"/>
                </a:solidFill>
              </a:rPr>
              <a:t>Behavior can be dangerous</a:t>
            </a:r>
          </a:p>
          <a:p>
            <a:r>
              <a:rPr lang="en-US" sz="2400" dirty="0">
                <a:solidFill>
                  <a:srgbClr val="000000"/>
                </a:solidFill>
              </a:rPr>
              <a:t>Can overwhelm a family’s ability to cope  </a:t>
            </a:r>
          </a:p>
          <a:p>
            <a:r>
              <a:rPr lang="en-US" sz="2400" dirty="0">
                <a:solidFill>
                  <a:srgbClr val="000000"/>
                </a:solidFill>
              </a:rPr>
              <a:t>Need for supervision is difficult for those needing to work</a:t>
            </a:r>
          </a:p>
          <a:p>
            <a:r>
              <a:rPr lang="en-US" sz="2400" dirty="0">
                <a:solidFill>
                  <a:srgbClr val="000000"/>
                </a:solidFill>
              </a:rPr>
              <a:t>Can cause financial strain</a:t>
            </a:r>
          </a:p>
          <a:p>
            <a:endParaRPr lang="en-US" sz="2100" dirty="0">
              <a:solidFill>
                <a:srgbClr val="000000"/>
              </a:solidFill>
            </a:endParaRPr>
          </a:p>
        </p:txBody>
      </p:sp>
      <p:sp>
        <p:nvSpPr>
          <p:cNvPr id="4" name="Slide Number Placeholder 3">
            <a:extLst>
              <a:ext uri="{FF2B5EF4-FFF2-40B4-BE49-F238E27FC236}">
                <a16:creationId xmlns:a16="http://schemas.microsoft.com/office/drawing/2014/main" id="{833E6ECB-C66D-4E7A-9626-B03658A937F6}"/>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smtClean="0">
                <a:solidFill>
                  <a:srgbClr val="898989"/>
                </a:solidFill>
              </a:rPr>
              <a:pPr>
                <a:spcAft>
                  <a:spcPts val="600"/>
                </a:spcAft>
              </a:pPr>
              <a:t>11</a:t>
            </a:fld>
            <a:endParaRPr lang="en-US" sz="900">
              <a:solidFill>
                <a:srgbClr val="898989"/>
              </a:solidFill>
            </a:endParaRPr>
          </a:p>
        </p:txBody>
      </p:sp>
    </p:spTree>
    <p:extLst>
      <p:ext uri="{BB962C8B-B14F-4D97-AF65-F5344CB8AC3E}">
        <p14:creationId xmlns:p14="http://schemas.microsoft.com/office/powerpoint/2010/main" val="162869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9144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9144000" cy="3049325"/>
            <a:chOff x="0" y="3808676"/>
            <a:chExt cx="12192000" cy="3049325"/>
          </a:xfrm>
        </p:grpSpPr>
        <p:pic>
          <p:nvPicPr>
            <p:cNvPr id="12" name="Picture 11">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3" name="Oval 12">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334C0D1-5248-4A58-8806-F0A1264AB456}"/>
              </a:ext>
            </a:extLst>
          </p:cNvPr>
          <p:cNvSpPr>
            <a:spLocks noGrp="1"/>
          </p:cNvSpPr>
          <p:nvPr>
            <p:ph type="title"/>
          </p:nvPr>
        </p:nvSpPr>
        <p:spPr>
          <a:xfrm>
            <a:off x="884419" y="448056"/>
            <a:ext cx="7375161" cy="1066802"/>
          </a:xfrm>
        </p:spPr>
        <p:txBody>
          <a:bodyPr>
            <a:normAutofit/>
          </a:bodyPr>
          <a:lstStyle/>
          <a:p>
            <a:r>
              <a:rPr lang="en-US" sz="3500" dirty="0">
                <a:solidFill>
                  <a:srgbClr val="3F3F3F"/>
                </a:solidFill>
              </a:rPr>
              <a:t>Challenges in Mental Health and IDD </a:t>
            </a:r>
          </a:p>
        </p:txBody>
      </p:sp>
      <p:sp>
        <p:nvSpPr>
          <p:cNvPr id="3" name="Content Placeholder 2">
            <a:extLst>
              <a:ext uri="{FF2B5EF4-FFF2-40B4-BE49-F238E27FC236}">
                <a16:creationId xmlns:a16="http://schemas.microsoft.com/office/drawing/2014/main" id="{111422E6-B651-4FB2-ADC6-21C0C33E99C4}"/>
              </a:ext>
            </a:extLst>
          </p:cNvPr>
          <p:cNvSpPr>
            <a:spLocks noGrp="1"/>
          </p:cNvSpPr>
          <p:nvPr>
            <p:ph idx="1"/>
          </p:nvPr>
        </p:nvSpPr>
        <p:spPr>
          <a:xfrm>
            <a:off x="884419" y="2286000"/>
            <a:ext cx="7954781" cy="3937702"/>
          </a:xfrm>
        </p:spPr>
        <p:txBody>
          <a:bodyPr anchor="ctr">
            <a:normAutofit/>
          </a:bodyPr>
          <a:lstStyle/>
          <a:p>
            <a:r>
              <a:rPr lang="en-US" sz="2400" dirty="0">
                <a:solidFill>
                  <a:srgbClr val="FFFFFF"/>
                </a:solidFill>
              </a:rPr>
              <a:t>Psychiatric or mental health disorders are estimated as 2 - 4 times more likely in individuals with IDD. </a:t>
            </a:r>
          </a:p>
          <a:p>
            <a:endParaRPr lang="en-US" sz="2400" dirty="0">
              <a:solidFill>
                <a:srgbClr val="FFFFFF"/>
              </a:solidFill>
            </a:endParaRPr>
          </a:p>
          <a:p>
            <a:r>
              <a:rPr lang="en-US" sz="2400" dirty="0">
                <a:solidFill>
                  <a:srgbClr val="FFFFFF"/>
                </a:solidFill>
              </a:rPr>
              <a:t>Determining an accurate psychiatric diagnosis is  more difficult as the level of functioning or intellect declines.</a:t>
            </a:r>
          </a:p>
          <a:p>
            <a:endParaRPr lang="en-US" sz="2400" dirty="0">
              <a:solidFill>
                <a:srgbClr val="FFFFFF"/>
              </a:solidFill>
            </a:endParaRPr>
          </a:p>
          <a:p>
            <a:r>
              <a:rPr lang="en-US" sz="2400" dirty="0">
                <a:solidFill>
                  <a:srgbClr val="FFFFFF"/>
                </a:solidFill>
              </a:rPr>
              <a:t>Researchers have found as many as 1/3 of individuals with IDD have significant behavioral, mental, or personality disorders requiring MH services.</a:t>
            </a:r>
          </a:p>
          <a:p>
            <a:pPr marL="0" indent="0">
              <a:buNone/>
            </a:pPr>
            <a:endParaRPr lang="en-US" sz="2100" dirty="0">
              <a:solidFill>
                <a:srgbClr val="FFFFFF"/>
              </a:solidFill>
            </a:endParaRPr>
          </a:p>
        </p:txBody>
      </p:sp>
      <p:sp>
        <p:nvSpPr>
          <p:cNvPr id="4" name="Slide Number Placeholder 3">
            <a:extLst>
              <a:ext uri="{FF2B5EF4-FFF2-40B4-BE49-F238E27FC236}">
                <a16:creationId xmlns:a16="http://schemas.microsoft.com/office/drawing/2014/main" id="{CE84B4DF-3018-413D-BCA4-A1C82E2590CA}"/>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FFFFFF"/>
                </a:solidFill>
              </a:rPr>
              <a:pPr>
                <a:spcAft>
                  <a:spcPts val="600"/>
                </a:spcAft>
              </a:pPr>
              <a:t>12</a:t>
            </a:fld>
            <a:endParaRPr lang="en-US" sz="900">
              <a:solidFill>
                <a:srgbClr val="FFFFFF"/>
              </a:solidFill>
            </a:endParaRPr>
          </a:p>
        </p:txBody>
      </p:sp>
    </p:spTree>
    <p:extLst>
      <p:ext uri="{BB962C8B-B14F-4D97-AF65-F5344CB8AC3E}">
        <p14:creationId xmlns:p14="http://schemas.microsoft.com/office/powerpoint/2010/main" val="308246654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86E8B-7BA7-459A-9063-800B219A87B8}"/>
              </a:ext>
            </a:extLst>
          </p:cNvPr>
          <p:cNvSpPr>
            <a:spLocks noGrp="1"/>
          </p:cNvSpPr>
          <p:nvPr>
            <p:ph type="title"/>
          </p:nvPr>
        </p:nvSpPr>
        <p:spPr>
          <a:xfrm>
            <a:off x="466221" y="640080"/>
            <a:ext cx="3168968" cy="5578816"/>
          </a:xfrm>
        </p:spPr>
        <p:txBody>
          <a:bodyPr vert="horz" lIns="91440" tIns="45720" rIns="91440" bIns="45720" rtlCol="0" anchor="ctr">
            <a:normAutofit/>
          </a:bodyPr>
          <a:lstStyle/>
          <a:p>
            <a:pPr>
              <a:lnSpc>
                <a:spcPct val="90000"/>
              </a:lnSpc>
            </a:pPr>
            <a:r>
              <a:rPr lang="en-US">
                <a:solidFill>
                  <a:srgbClr val="FFFFFF"/>
                </a:solidFill>
              </a:rPr>
              <a:t>Why are individuals with IDD vulnerable to Mental Health  problems or challenging behavior?</a:t>
            </a:r>
          </a:p>
        </p:txBody>
      </p:sp>
      <p:sp>
        <p:nvSpPr>
          <p:cNvPr id="4" name="Slide Number Placeholder 3">
            <a:extLst>
              <a:ext uri="{FF2B5EF4-FFF2-40B4-BE49-F238E27FC236}">
                <a16:creationId xmlns:a16="http://schemas.microsoft.com/office/drawing/2014/main" id="{350F01B6-1A35-4450-9A8C-3AC0B9F1FC6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27D4484C-7DD8-4E7B-A7E6-07CF6F41CF9C}" type="slidenum">
              <a:rPr lang="en-US" smtClean="0"/>
              <a:pPr defTabSz="457200">
                <a:spcAft>
                  <a:spcPts val="600"/>
                </a:spcAft>
              </a:pPr>
              <a:t>13</a:t>
            </a:fld>
            <a:endParaRPr lang="en-US"/>
          </a:p>
        </p:txBody>
      </p:sp>
      <p:graphicFrame>
        <p:nvGraphicFramePr>
          <p:cNvPr id="40" name="Content Placeholder 2">
            <a:extLst>
              <a:ext uri="{FF2B5EF4-FFF2-40B4-BE49-F238E27FC236}">
                <a16:creationId xmlns:a16="http://schemas.microsoft.com/office/drawing/2014/main" id="{F02BAEBE-C1BE-4FF7-8E41-D7E270B0EDAC}"/>
              </a:ext>
            </a:extLst>
          </p:cNvPr>
          <p:cNvGraphicFramePr>
            <a:graphicFrameLocks noGrp="1"/>
          </p:cNvGraphicFramePr>
          <p:nvPr>
            <p:ph idx="1"/>
            <p:extLst>
              <p:ext uri="{D42A27DB-BD31-4B8C-83A1-F6EECF244321}">
                <p14:modId xmlns:p14="http://schemas.microsoft.com/office/powerpoint/2010/main" val="1727943672"/>
              </p:ext>
            </p:extLst>
          </p:nvPr>
        </p:nvGraphicFramePr>
        <p:xfrm>
          <a:off x="3963923" y="228600"/>
          <a:ext cx="4820667"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26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77D4EF2-52B1-4A5E-A96F-B3B724E58796}"/>
              </a:ext>
            </a:extLst>
          </p:cNvPr>
          <p:cNvSpPr>
            <a:spLocks noGrp="1"/>
          </p:cNvSpPr>
          <p:nvPr>
            <p:ph type="title"/>
          </p:nvPr>
        </p:nvSpPr>
        <p:spPr>
          <a:xfrm>
            <a:off x="585107" y="169182"/>
            <a:ext cx="7886700" cy="1133693"/>
          </a:xfrm>
        </p:spPr>
        <p:txBody>
          <a:bodyPr>
            <a:normAutofit/>
          </a:bodyPr>
          <a:lstStyle/>
          <a:p>
            <a:pPr>
              <a:lnSpc>
                <a:spcPct val="90000"/>
              </a:lnSpc>
            </a:pPr>
            <a:r>
              <a:rPr lang="en-US" sz="3500" b="1" dirty="0"/>
              <a:t>Both</a:t>
            </a:r>
            <a:r>
              <a:rPr lang="en-US" sz="3500" dirty="0"/>
              <a:t> IDD and challenging behavior can affect a person’s daily functioning</a:t>
            </a:r>
          </a:p>
        </p:txBody>
      </p:sp>
      <p:sp>
        <p:nvSpPr>
          <p:cNvPr id="4" name="Slide Number Placeholder 3">
            <a:extLst>
              <a:ext uri="{FF2B5EF4-FFF2-40B4-BE49-F238E27FC236}">
                <a16:creationId xmlns:a16="http://schemas.microsoft.com/office/drawing/2014/main" id="{20A154D2-D268-4F08-BB28-F98050B7DD65}"/>
              </a:ext>
            </a:extLst>
          </p:cNvPr>
          <p:cNvSpPr>
            <a:spLocks noGrp="1"/>
          </p:cNvSpPr>
          <p:nvPr>
            <p:ph type="sldNum" sz="quarter" idx="12"/>
          </p:nvPr>
        </p:nvSpPr>
        <p:spPr>
          <a:xfrm>
            <a:off x="6457950" y="6356350"/>
            <a:ext cx="2057400" cy="365125"/>
          </a:xfrm>
        </p:spPr>
        <p:txBody>
          <a:bodyPr>
            <a:normAutofit/>
          </a:bodyPr>
          <a:lstStyle/>
          <a:p>
            <a:pPr>
              <a:spcAft>
                <a:spcPts val="600"/>
              </a:spcAft>
            </a:pPr>
            <a:fld id="{27D4484C-7DD8-4E7B-A7E6-07CF6F41CF9C}" type="slidenum">
              <a:rPr lang="en-US" smtClean="0"/>
              <a:pPr>
                <a:spcAft>
                  <a:spcPts val="600"/>
                </a:spcAft>
              </a:pPr>
              <a:t>14</a:t>
            </a:fld>
            <a:endParaRPr lang="en-US"/>
          </a:p>
        </p:txBody>
      </p:sp>
      <p:graphicFrame>
        <p:nvGraphicFramePr>
          <p:cNvPr id="2" name="Content Placeholder 1">
            <a:extLst>
              <a:ext uri="{FF2B5EF4-FFF2-40B4-BE49-F238E27FC236}">
                <a16:creationId xmlns:a16="http://schemas.microsoft.com/office/drawing/2014/main" id="{7B035746-F148-47E9-BA73-7401C10CC91B}"/>
              </a:ext>
            </a:extLst>
          </p:cNvPr>
          <p:cNvGraphicFramePr>
            <a:graphicFrameLocks noGrp="1"/>
          </p:cNvGraphicFramePr>
          <p:nvPr>
            <p:ph idx="1"/>
            <p:extLst>
              <p:ext uri="{D42A27DB-BD31-4B8C-83A1-F6EECF244321}">
                <p14:modId xmlns:p14="http://schemas.microsoft.com/office/powerpoint/2010/main" val="972005457"/>
              </p:ext>
            </p:extLst>
          </p:nvPr>
        </p:nvGraphicFramePr>
        <p:xfrm>
          <a:off x="76200" y="1371600"/>
          <a:ext cx="89916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91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7665D13-0D7C-45A1-8940-C02E52805781}"/>
              </a:ext>
            </a:extLst>
          </p:cNvPr>
          <p:cNvSpPr>
            <a:spLocks noGrp="1"/>
          </p:cNvSpPr>
          <p:nvPr>
            <p:ph type="title"/>
          </p:nvPr>
        </p:nvSpPr>
        <p:spPr>
          <a:xfrm>
            <a:off x="884419" y="634298"/>
            <a:ext cx="7375161" cy="1517945"/>
          </a:xfrm>
        </p:spPr>
        <p:txBody>
          <a:bodyPr>
            <a:normAutofit/>
          </a:bodyPr>
          <a:lstStyle/>
          <a:p>
            <a:r>
              <a:rPr lang="en-US" sz="3500" dirty="0">
                <a:solidFill>
                  <a:srgbClr val="FFFFFF"/>
                </a:solidFill>
              </a:rPr>
              <a:t>Behavior Management for </a:t>
            </a:r>
            <a:br>
              <a:rPr lang="en-US" sz="3500" dirty="0">
                <a:solidFill>
                  <a:srgbClr val="FFFFFF"/>
                </a:solidFill>
              </a:rPr>
            </a:br>
            <a:r>
              <a:rPr lang="en-US" sz="3500" dirty="0">
                <a:solidFill>
                  <a:srgbClr val="FFFFFF"/>
                </a:solidFill>
              </a:rPr>
              <a:t>Individuals with IDD </a:t>
            </a:r>
          </a:p>
        </p:txBody>
      </p:sp>
      <p:sp>
        <p:nvSpPr>
          <p:cNvPr id="3" name="Content Placeholder 2">
            <a:extLst>
              <a:ext uri="{FF2B5EF4-FFF2-40B4-BE49-F238E27FC236}">
                <a16:creationId xmlns:a16="http://schemas.microsoft.com/office/drawing/2014/main" id="{5F9BDA8C-4418-44D2-9632-5F74E2649699}"/>
              </a:ext>
            </a:extLst>
          </p:cNvPr>
          <p:cNvSpPr>
            <a:spLocks noGrp="1"/>
          </p:cNvSpPr>
          <p:nvPr>
            <p:ph idx="1"/>
          </p:nvPr>
        </p:nvSpPr>
        <p:spPr>
          <a:xfrm>
            <a:off x="609601" y="2514600"/>
            <a:ext cx="7937892" cy="3709102"/>
          </a:xfrm>
        </p:spPr>
        <p:txBody>
          <a:bodyPr>
            <a:normAutofit lnSpcReduction="10000"/>
          </a:bodyPr>
          <a:lstStyle/>
          <a:p>
            <a:r>
              <a:rPr lang="en-US" sz="2400" dirty="0">
                <a:solidFill>
                  <a:srgbClr val="000000"/>
                </a:solidFill>
              </a:rPr>
              <a:t>Individuals with MH/IDD have a high rate of behavioral challenges </a:t>
            </a:r>
          </a:p>
          <a:p>
            <a:r>
              <a:rPr lang="en-US" sz="2400" dirty="0">
                <a:solidFill>
                  <a:srgbClr val="000000"/>
                </a:solidFill>
              </a:rPr>
              <a:t>Behavior management is designed to respond to inappropriate behaviors and teach adaptive skills </a:t>
            </a:r>
          </a:p>
          <a:p>
            <a:r>
              <a:rPr lang="en-US" sz="2400" b="1" dirty="0">
                <a:solidFill>
                  <a:srgbClr val="000000"/>
                </a:solidFill>
              </a:rPr>
              <a:t>Evidence-based treatment </a:t>
            </a:r>
            <a:r>
              <a:rPr lang="en-US" sz="2400" dirty="0">
                <a:solidFill>
                  <a:srgbClr val="000000"/>
                </a:solidFill>
              </a:rPr>
              <a:t>approaches have been empirically tested and proven effective </a:t>
            </a:r>
          </a:p>
          <a:p>
            <a:r>
              <a:rPr lang="en-US" sz="2400" dirty="0">
                <a:solidFill>
                  <a:srgbClr val="000000"/>
                </a:solidFill>
              </a:rPr>
              <a:t>It is considered best practice to use evidence-based treatments developed for those with IDD to treat behavior disruptions, and teach appropriate behavior and independent skills</a:t>
            </a:r>
          </a:p>
          <a:p>
            <a:endParaRPr lang="en-US" sz="1700" dirty="0">
              <a:solidFill>
                <a:srgbClr val="000000"/>
              </a:solidFill>
            </a:endParaRPr>
          </a:p>
        </p:txBody>
      </p:sp>
      <p:sp>
        <p:nvSpPr>
          <p:cNvPr id="4" name="Slide Number Placeholder 3">
            <a:extLst>
              <a:ext uri="{FF2B5EF4-FFF2-40B4-BE49-F238E27FC236}">
                <a16:creationId xmlns:a16="http://schemas.microsoft.com/office/drawing/2014/main" id="{3B090A84-D1A5-471A-BD6C-00708F686702}"/>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15</a:t>
            </a:fld>
            <a:endParaRPr lang="en-US" sz="900">
              <a:solidFill>
                <a:srgbClr val="898989"/>
              </a:solidFill>
            </a:endParaRPr>
          </a:p>
        </p:txBody>
      </p:sp>
    </p:spTree>
    <p:extLst>
      <p:ext uri="{BB962C8B-B14F-4D97-AF65-F5344CB8AC3E}">
        <p14:creationId xmlns:p14="http://schemas.microsoft.com/office/powerpoint/2010/main" val="146219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8229600" cy="1143000"/>
          </a:xfrm>
          <a:ln w="15875">
            <a:solidFill>
              <a:schemeClr val="tx2">
                <a:lumMod val="75000"/>
              </a:schemeClr>
            </a:solidFill>
          </a:ln>
        </p:spPr>
        <p:txBody>
          <a:bodyPr/>
          <a:lstStyle/>
          <a:p>
            <a:r>
              <a:rPr lang="en-US" dirty="0">
                <a:solidFill>
                  <a:schemeClr val="accent1">
                    <a:lumMod val="75000"/>
                  </a:schemeClr>
                </a:solidFill>
              </a:rPr>
              <a:t>Evidence Based Treatments </a:t>
            </a:r>
          </a:p>
        </p:txBody>
      </p:sp>
      <p:sp>
        <p:nvSpPr>
          <p:cNvPr id="3" name="Content Placeholder 2"/>
          <p:cNvSpPr>
            <a:spLocks noGrp="1"/>
          </p:cNvSpPr>
          <p:nvPr>
            <p:ph sz="half" idx="1"/>
          </p:nvPr>
        </p:nvSpPr>
        <p:spPr>
          <a:xfrm>
            <a:off x="419100" y="1600200"/>
            <a:ext cx="4076700" cy="4343400"/>
          </a:xfrm>
          <a:solidFill>
            <a:schemeClr val="tx2">
              <a:lumMod val="40000"/>
              <a:lumOff val="60000"/>
            </a:schemeClr>
          </a:solidFill>
        </p:spPr>
        <p:txBody>
          <a:bodyPr>
            <a:normAutofit fontScale="62500" lnSpcReduction="20000"/>
          </a:bodyPr>
          <a:lstStyle/>
          <a:p>
            <a:pPr marL="0" indent="0" algn="ctr">
              <a:buNone/>
            </a:pPr>
            <a:r>
              <a:rPr lang="en-US" sz="3300" b="1" dirty="0"/>
              <a:t>Comprehensive Treatment Models (CTM)</a:t>
            </a:r>
          </a:p>
          <a:p>
            <a:pPr marL="0" indent="0" algn="ctr">
              <a:buNone/>
            </a:pPr>
            <a:r>
              <a:rPr lang="en-US" dirty="0"/>
              <a:t>(e.g., LEAP, Early Start Denver Model)</a:t>
            </a:r>
          </a:p>
          <a:p>
            <a:pPr marL="0" indent="0">
              <a:buNone/>
            </a:pPr>
            <a:endParaRPr lang="en-US" dirty="0"/>
          </a:p>
          <a:p>
            <a:pPr marL="0" indent="0">
              <a:buNone/>
            </a:pPr>
            <a:r>
              <a:rPr lang="en-US" sz="3300" dirty="0"/>
              <a:t>A set of practices used together to accomplish broad learning or developmental impact on the core deficits of ASD </a:t>
            </a:r>
          </a:p>
          <a:p>
            <a:r>
              <a:rPr lang="en-US" sz="3600" dirty="0"/>
              <a:t>have a theoretical framework</a:t>
            </a:r>
          </a:p>
          <a:p>
            <a:r>
              <a:rPr lang="en-US" sz="3600" dirty="0"/>
              <a:t>intense</a:t>
            </a:r>
          </a:p>
          <a:p>
            <a:r>
              <a:rPr lang="en-US" sz="3600" dirty="0"/>
              <a:t>occur across years</a:t>
            </a:r>
          </a:p>
          <a:p>
            <a:r>
              <a:rPr lang="en-US" sz="3600" dirty="0"/>
              <a:t>target multiple outcomes (social, communication</a:t>
            </a:r>
            <a:r>
              <a:rPr lang="en-US" sz="2900" dirty="0"/>
              <a:t>)</a:t>
            </a:r>
          </a:p>
          <a:p>
            <a:pPr marL="0" indent="0">
              <a:buNone/>
            </a:pPr>
            <a:endParaRPr lang="en-US" dirty="0"/>
          </a:p>
        </p:txBody>
      </p:sp>
      <p:sp>
        <p:nvSpPr>
          <p:cNvPr id="4" name="Content Placeholder 3"/>
          <p:cNvSpPr>
            <a:spLocks noGrp="1"/>
          </p:cNvSpPr>
          <p:nvPr>
            <p:ph sz="half" idx="2"/>
          </p:nvPr>
        </p:nvSpPr>
        <p:spPr>
          <a:xfrm>
            <a:off x="4419600" y="1600200"/>
            <a:ext cx="4229100" cy="4343400"/>
          </a:xfrm>
          <a:solidFill>
            <a:schemeClr val="accent1">
              <a:lumMod val="20000"/>
              <a:lumOff val="80000"/>
            </a:schemeClr>
          </a:solidFill>
        </p:spPr>
        <p:txBody>
          <a:bodyPr>
            <a:normAutofit fontScale="55000" lnSpcReduction="20000"/>
          </a:bodyPr>
          <a:lstStyle/>
          <a:p>
            <a:pPr marL="0" indent="0">
              <a:buNone/>
            </a:pPr>
            <a:r>
              <a:rPr lang="en-US" b="1" dirty="0"/>
              <a:t>	</a:t>
            </a:r>
            <a:r>
              <a:rPr lang="en-US" sz="3300" b="1" dirty="0"/>
              <a:t>Focused Intervention </a:t>
            </a:r>
          </a:p>
          <a:p>
            <a:pPr marL="0" indent="0" algn="ctr">
              <a:buNone/>
            </a:pPr>
            <a:r>
              <a:rPr lang="en-US" sz="2700" dirty="0"/>
              <a:t>(e.g., shaping, visual supports)</a:t>
            </a:r>
          </a:p>
          <a:p>
            <a:pPr marL="0" indent="0">
              <a:buNone/>
            </a:pPr>
            <a:endParaRPr lang="en-US" sz="2500" dirty="0"/>
          </a:p>
          <a:p>
            <a:pPr marL="0" indent="0">
              <a:buNone/>
            </a:pPr>
            <a:r>
              <a:rPr lang="en-US" sz="3300" dirty="0"/>
              <a:t>Individual interventions used to address a skill or behavior present in an individual with IDD or ASD</a:t>
            </a:r>
          </a:p>
          <a:p>
            <a:r>
              <a:rPr lang="en-US" sz="3300" dirty="0"/>
              <a:t>operationally defined, specific </a:t>
            </a:r>
          </a:p>
          <a:p>
            <a:r>
              <a:rPr lang="en-US" sz="3300" dirty="0"/>
              <a:t>shorter time course (weeks–months)  </a:t>
            </a:r>
          </a:p>
          <a:p>
            <a:r>
              <a:rPr lang="en-US" sz="3300" dirty="0"/>
              <a:t>address specific outcomes</a:t>
            </a:r>
          </a:p>
          <a:p>
            <a:r>
              <a:rPr lang="en-US" sz="3300" dirty="0"/>
              <a:t>specific interventions are often components of CTMs</a:t>
            </a:r>
          </a:p>
          <a:p>
            <a:r>
              <a:rPr lang="en-US" sz="3300" dirty="0"/>
              <a:t>Interventions can be used together with other strategies and interventions to target different behaviors</a:t>
            </a:r>
          </a:p>
          <a:p>
            <a:r>
              <a:rPr lang="en-US" sz="3300" dirty="0"/>
              <a:t>Effective for broad range of ages, settings, behaviors   </a:t>
            </a:r>
          </a:p>
        </p:txBody>
      </p:sp>
      <p:sp>
        <p:nvSpPr>
          <p:cNvPr id="5" name="TextBox 4"/>
          <p:cNvSpPr txBox="1"/>
          <p:nvPr/>
        </p:nvSpPr>
        <p:spPr>
          <a:xfrm>
            <a:off x="342900" y="6061858"/>
            <a:ext cx="8153400" cy="954107"/>
          </a:xfrm>
          <a:prstGeom prst="rect">
            <a:avLst/>
          </a:prstGeom>
          <a:noFill/>
        </p:spPr>
        <p:txBody>
          <a:bodyPr wrap="square" rtlCol="0">
            <a:spAutoFit/>
          </a:bodyPr>
          <a:lstStyle/>
          <a:p>
            <a:r>
              <a:rPr lang="en-US" sz="1400" dirty="0"/>
              <a:t>National Academy of Science Committee on Education for Children with Autism identified 10 CTMs in 2001.</a:t>
            </a:r>
          </a:p>
          <a:p>
            <a:r>
              <a:rPr lang="en-US" sz="1400" b="0" i="0" u="none" strike="noStrike" baseline="0" dirty="0">
                <a:latin typeface="Whitney-Book"/>
              </a:rPr>
              <a:t>National Academy review, Odom, Boyd, et al. (2010) identified 30 CTM programs operating within the U.S.</a:t>
            </a:r>
            <a:endParaRPr lang="en-US" sz="1400" dirty="0"/>
          </a:p>
          <a:p>
            <a:endParaRPr lang="en-US" sz="1400" dirty="0"/>
          </a:p>
          <a:p>
            <a:r>
              <a:rPr lang="en-US" sz="1400" dirty="0"/>
              <a:t> </a:t>
            </a:r>
          </a:p>
        </p:txBody>
      </p:sp>
      <p:sp>
        <p:nvSpPr>
          <p:cNvPr id="6" name="Slide Number Placeholder 5"/>
          <p:cNvSpPr>
            <a:spLocks noGrp="1"/>
          </p:cNvSpPr>
          <p:nvPr>
            <p:ph type="sldNum" sz="quarter" idx="12"/>
          </p:nvPr>
        </p:nvSpPr>
        <p:spPr/>
        <p:txBody>
          <a:bodyPr/>
          <a:lstStyle/>
          <a:p>
            <a:fld id="{27D4484C-7DD8-4E7B-A7E6-07CF6F41CF9C}" type="slidenum">
              <a:rPr lang="en-US" smtClean="0"/>
              <a:pPr/>
              <a:t>16</a:t>
            </a:fld>
            <a:endParaRPr lang="en-US" dirty="0"/>
          </a:p>
        </p:txBody>
      </p:sp>
    </p:spTree>
    <p:extLst>
      <p:ext uri="{BB962C8B-B14F-4D97-AF65-F5344CB8AC3E}">
        <p14:creationId xmlns:p14="http://schemas.microsoft.com/office/powerpoint/2010/main" val="247414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229600" cy="1143000"/>
          </a:xfrm>
        </p:spPr>
        <p:txBody>
          <a:bodyPr>
            <a:normAutofit fontScale="90000"/>
          </a:bodyPr>
          <a:lstStyle/>
          <a:p>
            <a:r>
              <a:rPr lang="en-US" sz="3600" dirty="0">
                <a:solidFill>
                  <a:schemeClr val="tx2">
                    <a:lumMod val="75000"/>
                  </a:schemeClr>
                </a:solidFill>
              </a:rPr>
              <a:t>Evidence-Based Practices Identified by the National Professional Development Center </a:t>
            </a:r>
          </a:p>
        </p:txBody>
      </p:sp>
      <p:sp>
        <p:nvSpPr>
          <p:cNvPr id="5" name="Content Placeholder 4"/>
          <p:cNvSpPr>
            <a:spLocks noGrp="1"/>
          </p:cNvSpPr>
          <p:nvPr>
            <p:ph sz="half" idx="1"/>
          </p:nvPr>
        </p:nvSpPr>
        <p:spPr>
          <a:xfrm>
            <a:off x="304800" y="1447800"/>
            <a:ext cx="4191000" cy="4632324"/>
          </a:xfrm>
        </p:spPr>
        <p:txBody>
          <a:bodyPr>
            <a:normAutofit fontScale="32500" lnSpcReduction="20000"/>
          </a:bodyPr>
          <a:lstStyle/>
          <a:p>
            <a:pPr marL="0" indent="0">
              <a:buNone/>
            </a:pPr>
            <a:r>
              <a:rPr lang="en-US" sz="5500" dirty="0">
                <a:solidFill>
                  <a:schemeClr val="accent1">
                    <a:lumMod val="75000"/>
                  </a:schemeClr>
                </a:solidFill>
              </a:rPr>
              <a:t>Prompting</a:t>
            </a:r>
          </a:p>
          <a:p>
            <a:pPr marL="0" indent="0">
              <a:buNone/>
            </a:pPr>
            <a:r>
              <a:rPr lang="en-US" sz="5500" dirty="0">
                <a:solidFill>
                  <a:schemeClr val="accent1">
                    <a:lumMod val="75000"/>
                  </a:schemeClr>
                </a:solidFill>
              </a:rPr>
              <a:t>Reinforcement</a:t>
            </a:r>
          </a:p>
          <a:p>
            <a:pPr marL="0" indent="0">
              <a:buNone/>
            </a:pPr>
            <a:r>
              <a:rPr lang="en-US" sz="5500" dirty="0">
                <a:solidFill>
                  <a:schemeClr val="accent1">
                    <a:lumMod val="75000"/>
                  </a:schemeClr>
                </a:solidFill>
              </a:rPr>
              <a:t>Task Analysis </a:t>
            </a:r>
          </a:p>
          <a:p>
            <a:pPr marL="0" indent="0">
              <a:buNone/>
            </a:pPr>
            <a:r>
              <a:rPr lang="en-US" sz="5500" dirty="0">
                <a:solidFill>
                  <a:schemeClr val="accent1">
                    <a:lumMod val="75000"/>
                  </a:schemeClr>
                </a:solidFill>
              </a:rPr>
              <a:t>Antecedent-Based intervention</a:t>
            </a:r>
          </a:p>
          <a:p>
            <a:pPr marL="0" indent="0">
              <a:buNone/>
            </a:pPr>
            <a:r>
              <a:rPr lang="en-US" sz="5500" dirty="0">
                <a:solidFill>
                  <a:schemeClr val="accent1">
                    <a:lumMod val="75000"/>
                  </a:schemeClr>
                </a:solidFill>
              </a:rPr>
              <a:t>Cognitive Behavioral Strategies </a:t>
            </a:r>
          </a:p>
          <a:p>
            <a:pPr marL="0" indent="0">
              <a:buNone/>
            </a:pPr>
            <a:r>
              <a:rPr lang="en-US" sz="5500" dirty="0">
                <a:solidFill>
                  <a:schemeClr val="accent1">
                    <a:lumMod val="75000"/>
                  </a:schemeClr>
                </a:solidFill>
              </a:rPr>
              <a:t>Functional Communication Training</a:t>
            </a:r>
          </a:p>
          <a:p>
            <a:pPr marL="0" indent="0">
              <a:buNone/>
            </a:pPr>
            <a:r>
              <a:rPr lang="en-US" sz="5500" dirty="0">
                <a:solidFill>
                  <a:schemeClr val="accent1">
                    <a:lumMod val="75000"/>
                  </a:schemeClr>
                </a:solidFill>
              </a:rPr>
              <a:t>Functional Behavior Assessment</a:t>
            </a:r>
          </a:p>
          <a:p>
            <a:pPr marL="0" indent="0">
              <a:buNone/>
            </a:pPr>
            <a:r>
              <a:rPr lang="en-US" sz="5500" dirty="0">
                <a:solidFill>
                  <a:schemeClr val="accent1">
                    <a:lumMod val="75000"/>
                  </a:schemeClr>
                </a:solidFill>
              </a:rPr>
              <a:t>Response Interruption/Redirection</a:t>
            </a:r>
          </a:p>
          <a:p>
            <a:pPr marL="0" indent="0">
              <a:buNone/>
            </a:pPr>
            <a:r>
              <a:rPr lang="en-US" sz="5500" dirty="0">
                <a:solidFill>
                  <a:schemeClr val="accent1">
                    <a:lumMod val="75000"/>
                  </a:schemeClr>
                </a:solidFill>
              </a:rPr>
              <a:t>Visual Supports</a:t>
            </a:r>
          </a:p>
          <a:p>
            <a:pPr marL="0" indent="0">
              <a:buNone/>
            </a:pPr>
            <a:r>
              <a:rPr lang="en-US" sz="5500" dirty="0">
                <a:solidFill>
                  <a:schemeClr val="accent1">
                    <a:lumMod val="75000"/>
                  </a:schemeClr>
                </a:solidFill>
              </a:rPr>
              <a:t>Parent Implemented Intervention</a:t>
            </a:r>
          </a:p>
          <a:p>
            <a:pPr marL="0" indent="0">
              <a:buNone/>
            </a:pPr>
            <a:r>
              <a:rPr lang="en-US" sz="5500" dirty="0">
                <a:solidFill>
                  <a:schemeClr val="accent1">
                    <a:lumMod val="75000"/>
                  </a:schemeClr>
                </a:solidFill>
              </a:rPr>
              <a:t>Video Modeling </a:t>
            </a:r>
          </a:p>
          <a:p>
            <a:pPr marL="0" indent="0">
              <a:buNone/>
            </a:pPr>
            <a:r>
              <a:rPr lang="en-US" sz="5500" dirty="0">
                <a:solidFill>
                  <a:schemeClr val="accent1">
                    <a:lumMod val="75000"/>
                  </a:schemeClr>
                </a:solidFill>
              </a:rPr>
              <a:t>Sensory Integration</a:t>
            </a:r>
          </a:p>
          <a:p>
            <a:pPr marL="0" indent="0">
              <a:buNone/>
            </a:pPr>
            <a:r>
              <a:rPr lang="en-US" sz="5500" dirty="0">
                <a:solidFill>
                  <a:schemeClr val="accent1">
                    <a:lumMod val="75000"/>
                  </a:schemeClr>
                </a:solidFill>
              </a:rPr>
              <a:t>Exercise and Movement </a:t>
            </a:r>
          </a:p>
          <a:p>
            <a:pPr marL="0" indent="0">
              <a:buNone/>
            </a:pPr>
            <a:r>
              <a:rPr lang="en-US" sz="5500" dirty="0">
                <a:solidFill>
                  <a:schemeClr val="accent1">
                    <a:lumMod val="75000"/>
                  </a:schemeClr>
                </a:solidFill>
              </a:rPr>
              <a:t>Music Mediated Intervention</a:t>
            </a:r>
          </a:p>
          <a:p>
            <a:pPr marL="0" indent="0">
              <a:buNone/>
            </a:pPr>
            <a:r>
              <a:rPr lang="en-US" sz="5500" dirty="0">
                <a:solidFill>
                  <a:schemeClr val="accent1">
                    <a:lumMod val="75000"/>
                  </a:schemeClr>
                </a:solidFill>
              </a:rPr>
              <a:t>Social Narratives </a:t>
            </a:r>
          </a:p>
          <a:p>
            <a:endParaRPr lang="en-US" dirty="0"/>
          </a:p>
        </p:txBody>
      </p:sp>
      <p:sp>
        <p:nvSpPr>
          <p:cNvPr id="6" name="Content Placeholder 5"/>
          <p:cNvSpPr>
            <a:spLocks noGrp="1"/>
          </p:cNvSpPr>
          <p:nvPr>
            <p:ph sz="half" idx="2"/>
          </p:nvPr>
        </p:nvSpPr>
        <p:spPr>
          <a:xfrm>
            <a:off x="4114800" y="1447800"/>
            <a:ext cx="5029200" cy="4632324"/>
          </a:xfrm>
        </p:spPr>
        <p:txBody>
          <a:bodyPr>
            <a:noAutofit/>
          </a:bodyPr>
          <a:lstStyle/>
          <a:p>
            <a:pPr marL="0" indent="0">
              <a:buNone/>
            </a:pPr>
            <a:r>
              <a:rPr lang="en-US" sz="1800" dirty="0">
                <a:solidFill>
                  <a:schemeClr val="accent1">
                    <a:lumMod val="75000"/>
                  </a:schemeClr>
                </a:solidFill>
              </a:rPr>
              <a:t>Direct Instruction </a:t>
            </a:r>
          </a:p>
          <a:p>
            <a:pPr marL="0" indent="0">
              <a:buNone/>
            </a:pPr>
            <a:r>
              <a:rPr lang="en-US" sz="1800" dirty="0">
                <a:solidFill>
                  <a:schemeClr val="accent1">
                    <a:lumMod val="75000"/>
                  </a:schemeClr>
                </a:solidFill>
              </a:rPr>
              <a:t>Extinction  </a:t>
            </a:r>
          </a:p>
          <a:p>
            <a:pPr marL="0" indent="0">
              <a:buNone/>
            </a:pPr>
            <a:r>
              <a:rPr lang="en-US" sz="1800" dirty="0">
                <a:solidFill>
                  <a:schemeClr val="accent1">
                    <a:lumMod val="75000"/>
                  </a:schemeClr>
                </a:solidFill>
              </a:rPr>
              <a:t>Naturalistic Interventions</a:t>
            </a:r>
          </a:p>
          <a:p>
            <a:pPr marL="0" indent="0">
              <a:buNone/>
            </a:pPr>
            <a:r>
              <a:rPr lang="en-US" sz="1800" dirty="0">
                <a:solidFill>
                  <a:schemeClr val="accent1">
                    <a:lumMod val="75000"/>
                  </a:schemeClr>
                </a:solidFill>
              </a:rPr>
              <a:t>Peer-Based Instruction and Intervention</a:t>
            </a:r>
          </a:p>
          <a:p>
            <a:pPr marL="0" indent="0">
              <a:buNone/>
            </a:pPr>
            <a:r>
              <a:rPr lang="en-US" sz="1800" dirty="0">
                <a:solidFill>
                  <a:schemeClr val="accent1">
                    <a:lumMod val="75000"/>
                  </a:schemeClr>
                </a:solidFill>
              </a:rPr>
              <a:t>Social Skills Training </a:t>
            </a:r>
          </a:p>
          <a:p>
            <a:pPr marL="0" indent="0">
              <a:buNone/>
            </a:pPr>
            <a:r>
              <a:rPr lang="en-US" sz="1800" dirty="0">
                <a:solidFill>
                  <a:schemeClr val="accent1">
                    <a:lumMod val="75000"/>
                  </a:schemeClr>
                </a:solidFill>
              </a:rPr>
              <a:t>Technology-Aided Instruction and Intervention </a:t>
            </a:r>
          </a:p>
          <a:p>
            <a:pPr marL="0" indent="0">
              <a:buNone/>
            </a:pPr>
            <a:r>
              <a:rPr lang="en-US" sz="1800" dirty="0">
                <a:solidFill>
                  <a:schemeClr val="accent1">
                    <a:lumMod val="75000"/>
                  </a:schemeClr>
                </a:solidFill>
              </a:rPr>
              <a:t>Augmentative and Alternative Communication </a:t>
            </a:r>
          </a:p>
          <a:p>
            <a:pPr marL="0" indent="0">
              <a:buNone/>
            </a:pPr>
            <a:r>
              <a:rPr lang="en-US" sz="1800" dirty="0">
                <a:solidFill>
                  <a:schemeClr val="accent1">
                    <a:lumMod val="75000"/>
                  </a:schemeClr>
                </a:solidFill>
              </a:rPr>
              <a:t>Discrete Trial Training</a:t>
            </a:r>
          </a:p>
          <a:p>
            <a:pPr marL="0" indent="0">
              <a:buNone/>
            </a:pPr>
            <a:r>
              <a:rPr lang="en-US" sz="1800" dirty="0">
                <a:solidFill>
                  <a:schemeClr val="accent1">
                    <a:lumMod val="75000"/>
                  </a:schemeClr>
                </a:solidFill>
              </a:rPr>
              <a:t>Time Delay</a:t>
            </a:r>
          </a:p>
          <a:p>
            <a:pPr marL="0" indent="0">
              <a:buNone/>
            </a:pPr>
            <a:r>
              <a:rPr lang="en-US" sz="1800" dirty="0">
                <a:solidFill>
                  <a:schemeClr val="accent1">
                    <a:lumMod val="75000"/>
                  </a:schemeClr>
                </a:solidFill>
              </a:rPr>
              <a:t>Self-Management</a:t>
            </a:r>
          </a:p>
          <a:p>
            <a:pPr marL="0" indent="0">
              <a:buNone/>
            </a:pPr>
            <a:r>
              <a:rPr lang="en-US" sz="1800" dirty="0">
                <a:solidFill>
                  <a:schemeClr val="accent1">
                    <a:lumMod val="75000"/>
                  </a:schemeClr>
                </a:solidFill>
              </a:rPr>
              <a:t>Differential Reinforcement of Alternative, Incompatible Behavior</a:t>
            </a:r>
          </a:p>
          <a:p>
            <a:pPr marL="0" indent="0">
              <a:buNone/>
            </a:pPr>
            <a:endParaRPr lang="en-US" sz="2000" dirty="0">
              <a:solidFill>
                <a:schemeClr val="accent1">
                  <a:lumMod val="75000"/>
                </a:schemeClr>
              </a:solidFill>
            </a:endParaRPr>
          </a:p>
        </p:txBody>
      </p:sp>
      <p:sp>
        <p:nvSpPr>
          <p:cNvPr id="8" name="TextBox 7"/>
          <p:cNvSpPr txBox="1"/>
          <p:nvPr/>
        </p:nvSpPr>
        <p:spPr>
          <a:xfrm>
            <a:off x="381000" y="5800248"/>
            <a:ext cx="8382000" cy="600164"/>
          </a:xfrm>
          <a:prstGeom prst="rect">
            <a:avLst/>
          </a:prstGeom>
          <a:noFill/>
        </p:spPr>
        <p:txBody>
          <a:bodyPr wrap="square" rtlCol="0">
            <a:spAutoFit/>
          </a:bodyPr>
          <a:lstStyle/>
          <a:p>
            <a:pPr algn="l"/>
            <a:r>
              <a:rPr lang="en-US" sz="1100" b="0" i="0" u="none" strike="noStrike" baseline="0" dirty="0">
                <a:latin typeface="Whitney-Book"/>
              </a:rPr>
              <a:t>Steinbrenner, J. R., Hume, K., Odom, S. L., Morin, K. L., Nowell, S. W., Tomaszewski, B., </a:t>
            </a:r>
            <a:r>
              <a:rPr lang="en-US" sz="1100" b="0" i="0" u="none" strike="noStrike" baseline="0" dirty="0" err="1">
                <a:latin typeface="Whitney-Book"/>
              </a:rPr>
              <a:t>Szendrey</a:t>
            </a:r>
            <a:r>
              <a:rPr lang="en-US" sz="1100" b="0" i="0" u="none" strike="noStrike" baseline="0" dirty="0">
                <a:latin typeface="Whitney-Book"/>
              </a:rPr>
              <a:t>, S., McIntyre, N. S., </a:t>
            </a:r>
            <a:r>
              <a:rPr lang="en-US" sz="1100" b="0" i="0" u="none" strike="noStrike" baseline="0" dirty="0" err="1">
                <a:latin typeface="Whitney-Book"/>
              </a:rPr>
              <a:t>Yucesoy-Ozkan</a:t>
            </a:r>
            <a:r>
              <a:rPr lang="en-US" sz="1100" b="0" i="0" u="none" strike="noStrike" baseline="0" dirty="0">
                <a:latin typeface="Whitney-Book"/>
              </a:rPr>
              <a:t>, S., &amp; Savage, M. N. (2020). Evidence-based practices for children, youth, and young adults with Autism. The University of North Carolina at Chapel Hill, Frank Porter Graham Child Development Institute, National Clearinghouse on Autism Evidence and Practice Review Team.</a:t>
            </a:r>
            <a:endParaRPr lang="en-US" sz="1100" i="1" dirty="0"/>
          </a:p>
        </p:txBody>
      </p:sp>
      <p:sp>
        <p:nvSpPr>
          <p:cNvPr id="2" name="Slide Number Placeholder 1"/>
          <p:cNvSpPr>
            <a:spLocks noGrp="1"/>
          </p:cNvSpPr>
          <p:nvPr>
            <p:ph type="sldNum" sz="quarter" idx="12"/>
          </p:nvPr>
        </p:nvSpPr>
        <p:spPr/>
        <p:txBody>
          <a:bodyPr/>
          <a:lstStyle/>
          <a:p>
            <a:fld id="{27D4484C-7DD8-4E7B-A7E6-07CF6F41CF9C}" type="slidenum">
              <a:rPr lang="en-US" smtClean="0"/>
              <a:pPr/>
              <a:t>17</a:t>
            </a:fld>
            <a:endParaRPr lang="en-US" dirty="0"/>
          </a:p>
        </p:txBody>
      </p:sp>
    </p:spTree>
    <p:extLst>
      <p:ext uri="{BB962C8B-B14F-4D97-AF65-F5344CB8AC3E}">
        <p14:creationId xmlns:p14="http://schemas.microsoft.com/office/powerpoint/2010/main" val="299222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sz="3700">
                <a:solidFill>
                  <a:srgbClr val="FFFFFF"/>
                </a:solidFill>
              </a:rPr>
              <a:t>Individuals with IDD show  </a:t>
            </a:r>
            <a:br>
              <a:rPr lang="en-US" sz="3700">
                <a:solidFill>
                  <a:srgbClr val="FFFFFF"/>
                </a:solidFill>
              </a:rPr>
            </a:br>
            <a:r>
              <a:rPr lang="en-US" sz="3700">
                <a:solidFill>
                  <a:srgbClr val="FFFFFF"/>
                </a:solidFill>
              </a:rPr>
              <a:t>increased risk for  </a:t>
            </a:r>
          </a:p>
        </p:txBody>
      </p:sp>
      <p:sp>
        <p:nvSpPr>
          <p:cNvPr id="3" name="Content Placeholder 2"/>
          <p:cNvSpPr>
            <a:spLocks noGrp="1"/>
          </p:cNvSpPr>
          <p:nvPr>
            <p:ph idx="1"/>
          </p:nvPr>
        </p:nvSpPr>
        <p:spPr>
          <a:xfrm>
            <a:off x="4567930" y="228600"/>
            <a:ext cx="4271270" cy="5995102"/>
          </a:xfrm>
        </p:spPr>
        <p:txBody>
          <a:bodyPr anchor="ctr">
            <a:normAutofit fontScale="55000" lnSpcReduction="20000"/>
          </a:bodyPr>
          <a:lstStyle/>
          <a:p>
            <a:endParaRPr lang="en-US" sz="2800" dirty="0">
              <a:solidFill>
                <a:srgbClr val="000000"/>
              </a:solidFill>
            </a:endParaRPr>
          </a:p>
          <a:p>
            <a:endParaRPr lang="en-US" sz="2800" dirty="0">
              <a:solidFill>
                <a:srgbClr val="000000"/>
              </a:solidFill>
            </a:endParaRPr>
          </a:p>
          <a:p>
            <a:pPr>
              <a:lnSpc>
                <a:spcPct val="150000"/>
              </a:lnSpc>
            </a:pPr>
            <a:r>
              <a:rPr lang="en-US" sz="4200" dirty="0">
                <a:solidFill>
                  <a:srgbClr val="000000"/>
                </a:solidFill>
              </a:rPr>
              <a:t>behavior challenges</a:t>
            </a:r>
          </a:p>
          <a:p>
            <a:pPr>
              <a:lnSpc>
                <a:spcPct val="150000"/>
              </a:lnSpc>
            </a:pPr>
            <a:r>
              <a:rPr lang="en-US" sz="4200" dirty="0">
                <a:solidFill>
                  <a:srgbClr val="000000"/>
                </a:solidFill>
              </a:rPr>
              <a:t>self-injury </a:t>
            </a:r>
          </a:p>
          <a:p>
            <a:pPr marL="457200" lvl="1" indent="0">
              <a:lnSpc>
                <a:spcPct val="150000"/>
              </a:lnSpc>
              <a:buNone/>
            </a:pPr>
            <a:r>
              <a:rPr lang="en-US" sz="3800" dirty="0">
                <a:solidFill>
                  <a:srgbClr val="000000"/>
                </a:solidFill>
              </a:rPr>
              <a:t>(head banging, skin picking) </a:t>
            </a:r>
          </a:p>
          <a:p>
            <a:pPr>
              <a:lnSpc>
                <a:spcPct val="150000"/>
              </a:lnSpc>
            </a:pPr>
            <a:r>
              <a:rPr lang="en-US" sz="4200" dirty="0">
                <a:solidFill>
                  <a:srgbClr val="000000"/>
                </a:solidFill>
              </a:rPr>
              <a:t>repetitive behavior patterns </a:t>
            </a:r>
          </a:p>
          <a:p>
            <a:pPr>
              <a:lnSpc>
                <a:spcPct val="150000"/>
              </a:lnSpc>
            </a:pPr>
            <a:r>
              <a:rPr lang="en-US" sz="4200" dirty="0">
                <a:solidFill>
                  <a:srgbClr val="000000"/>
                </a:solidFill>
              </a:rPr>
              <a:t>repetitive speech patterns</a:t>
            </a:r>
          </a:p>
          <a:p>
            <a:pPr>
              <a:lnSpc>
                <a:spcPct val="150000"/>
              </a:lnSpc>
            </a:pPr>
            <a:r>
              <a:rPr lang="en-US" sz="4200" dirty="0">
                <a:solidFill>
                  <a:srgbClr val="000000"/>
                </a:solidFill>
              </a:rPr>
              <a:t>noncompliance </a:t>
            </a:r>
          </a:p>
          <a:p>
            <a:pPr>
              <a:lnSpc>
                <a:spcPct val="150000"/>
              </a:lnSpc>
            </a:pPr>
            <a:r>
              <a:rPr lang="en-US" sz="4200" dirty="0">
                <a:solidFill>
                  <a:srgbClr val="000000"/>
                </a:solidFill>
              </a:rPr>
              <a:t>aggression </a:t>
            </a:r>
          </a:p>
          <a:p>
            <a:pPr>
              <a:lnSpc>
                <a:spcPct val="150000"/>
              </a:lnSpc>
            </a:pPr>
            <a:r>
              <a:rPr lang="en-US" sz="4200" dirty="0">
                <a:solidFill>
                  <a:srgbClr val="000000"/>
                </a:solidFill>
              </a:rPr>
              <a:t>communication impairments </a:t>
            </a:r>
          </a:p>
          <a:p>
            <a:pPr>
              <a:lnSpc>
                <a:spcPct val="150000"/>
              </a:lnSpc>
            </a:pPr>
            <a:r>
              <a:rPr lang="en-US" sz="4200" dirty="0">
                <a:solidFill>
                  <a:srgbClr val="000000"/>
                </a:solidFill>
              </a:rPr>
              <a:t>complex sensory needs</a:t>
            </a:r>
          </a:p>
          <a:p>
            <a:pPr>
              <a:lnSpc>
                <a:spcPct val="150000"/>
              </a:lnSpc>
            </a:pPr>
            <a:r>
              <a:rPr lang="en-US" sz="4200" dirty="0">
                <a:solidFill>
                  <a:srgbClr val="000000"/>
                </a:solidFill>
              </a:rPr>
              <a:t>emotional dysregulation</a:t>
            </a:r>
          </a:p>
          <a:p>
            <a:pPr marL="0" indent="0">
              <a:buNone/>
            </a:pPr>
            <a:r>
              <a:rPr lang="en-US" sz="2100" dirty="0">
                <a:solidFill>
                  <a:srgbClr val="000000"/>
                </a:solidFill>
              </a:rPr>
              <a:t> </a:t>
            </a:r>
          </a:p>
          <a:p>
            <a:pPr marL="0" indent="0">
              <a:buNone/>
            </a:pPr>
            <a:endParaRPr lang="en-US" sz="2100" dirty="0">
              <a:solidFill>
                <a:srgbClr val="000000"/>
              </a:solidFill>
            </a:endParaRPr>
          </a:p>
          <a:p>
            <a:pPr marL="0" indent="0">
              <a:buNone/>
            </a:pPr>
            <a:endParaRPr lang="en-US" sz="2100" dirty="0">
              <a:solidFill>
                <a:srgbClr val="000000"/>
              </a:solidFill>
            </a:endParaRPr>
          </a:p>
          <a:p>
            <a:endParaRPr lang="en-US" sz="2100" dirty="0">
              <a:solidFill>
                <a:srgbClr val="000000"/>
              </a:solidFill>
            </a:endParaRP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18</a:t>
            </a:fld>
            <a:endParaRPr lang="en-US" sz="900">
              <a:solidFill>
                <a:srgbClr val="898989"/>
              </a:solidFill>
            </a:endParaRPr>
          </a:p>
        </p:txBody>
      </p:sp>
    </p:spTree>
    <p:extLst>
      <p:ext uri="{BB962C8B-B14F-4D97-AF65-F5344CB8AC3E}">
        <p14:creationId xmlns:p14="http://schemas.microsoft.com/office/powerpoint/2010/main" val="25487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Intervention is warranted when behaviors are  </a:t>
            </a:r>
          </a:p>
        </p:txBody>
      </p:sp>
      <p:sp>
        <p:nvSpPr>
          <p:cNvPr id="3" name="Content Placeholder 2"/>
          <p:cNvSpPr>
            <a:spLocks noGrp="1"/>
          </p:cNvSpPr>
          <p:nvPr>
            <p:ph idx="1"/>
          </p:nvPr>
        </p:nvSpPr>
        <p:spPr>
          <a:xfrm>
            <a:off x="884419" y="2590800"/>
            <a:ext cx="7726181" cy="3733800"/>
          </a:xfrm>
        </p:spPr>
        <p:txBody>
          <a:bodyPr>
            <a:normAutofit/>
          </a:bodyPr>
          <a:lstStyle/>
          <a:p>
            <a:r>
              <a:rPr lang="en-US" sz="2800" dirty="0">
                <a:solidFill>
                  <a:srgbClr val="000000"/>
                </a:solidFill>
              </a:rPr>
              <a:t>harmful to the self or others</a:t>
            </a:r>
          </a:p>
          <a:p>
            <a:r>
              <a:rPr lang="en-US" sz="2800" dirty="0">
                <a:solidFill>
                  <a:srgbClr val="000000"/>
                </a:solidFill>
              </a:rPr>
              <a:t>unsafe or destructive</a:t>
            </a:r>
          </a:p>
          <a:p>
            <a:r>
              <a:rPr lang="en-US" sz="2800" dirty="0">
                <a:solidFill>
                  <a:srgbClr val="000000"/>
                </a:solidFill>
              </a:rPr>
              <a:t>distressing to the individual/family</a:t>
            </a:r>
          </a:p>
          <a:p>
            <a:r>
              <a:rPr lang="en-US" sz="2800" dirty="0">
                <a:solidFill>
                  <a:srgbClr val="000000"/>
                </a:solidFill>
              </a:rPr>
              <a:t>disruptive to learning</a:t>
            </a:r>
          </a:p>
          <a:p>
            <a:r>
              <a:rPr lang="en-US" sz="2800" dirty="0">
                <a:solidFill>
                  <a:srgbClr val="000000"/>
                </a:solidFill>
              </a:rPr>
              <a:t>disruptive to social functioning</a:t>
            </a:r>
          </a:p>
          <a:p>
            <a:r>
              <a:rPr lang="en-US" sz="2800" dirty="0">
                <a:solidFill>
                  <a:srgbClr val="000000"/>
                </a:solidFill>
              </a:rPr>
              <a:t>hindering participation in daily living or occupational activities</a:t>
            </a:r>
          </a:p>
          <a:p>
            <a:pPr marL="0" indent="0">
              <a:buNone/>
            </a:pPr>
            <a:endParaRPr lang="en-US" sz="1700" dirty="0">
              <a:solidFill>
                <a:srgbClr val="000000"/>
              </a:solidFill>
            </a:endParaRP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19</a:t>
            </a:fld>
            <a:endParaRPr lang="en-US" sz="900">
              <a:solidFill>
                <a:srgbClr val="898989"/>
              </a:solidFill>
            </a:endParaRPr>
          </a:p>
        </p:txBody>
      </p:sp>
    </p:spTree>
    <p:extLst>
      <p:ext uri="{BB962C8B-B14F-4D97-AF65-F5344CB8AC3E}">
        <p14:creationId xmlns:p14="http://schemas.microsoft.com/office/powerpoint/2010/main" val="278088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4" name="Title 3"/>
          <p:cNvSpPr>
            <a:spLocks noGrp="1"/>
          </p:cNvSpPr>
          <p:nvPr>
            <p:ph type="ctrTitle"/>
          </p:nvPr>
        </p:nvSpPr>
        <p:spPr>
          <a:xfrm>
            <a:off x="480060" y="804672"/>
            <a:ext cx="3253740" cy="5419029"/>
          </a:xfrm>
        </p:spPr>
        <p:txBody>
          <a:bodyPr vert="horz" lIns="91440" tIns="45720" rIns="91440" bIns="45720" rtlCol="0" anchor="ctr">
            <a:normAutofit/>
          </a:bodyPr>
          <a:lstStyle/>
          <a:p>
            <a:pPr lvl="0" algn="l">
              <a:lnSpc>
                <a:spcPct val="90000"/>
              </a:lnSpc>
            </a:pPr>
            <a:r>
              <a:rPr lang="en-US" sz="2800" b="1" kern="1200" dirty="0">
                <a:solidFill>
                  <a:srgbClr val="FFFFFF"/>
                </a:solidFill>
                <a:latin typeface="+mj-lt"/>
                <a:ea typeface="+mj-ea"/>
                <a:cs typeface="+mj-cs"/>
              </a:rPr>
              <a:t>Positive Behavior Management Strategies for Working with Individuals with Intellectual or </a:t>
            </a:r>
            <a:br>
              <a:rPr lang="en-US" sz="2800" b="1" kern="1200" dirty="0">
                <a:solidFill>
                  <a:srgbClr val="FFFFFF"/>
                </a:solidFill>
                <a:latin typeface="+mj-lt"/>
                <a:ea typeface="+mj-ea"/>
                <a:cs typeface="+mj-cs"/>
              </a:rPr>
            </a:br>
            <a:r>
              <a:rPr lang="en-US" sz="2800" b="1" kern="1200" dirty="0">
                <a:solidFill>
                  <a:srgbClr val="FFFFFF"/>
                </a:solidFill>
                <a:latin typeface="+mj-lt"/>
                <a:ea typeface="+mj-ea"/>
                <a:cs typeface="+mj-cs"/>
              </a:rPr>
              <a:t>Developmental Disabilities During COVID Times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sp>
        <p:nvSpPr>
          <p:cNvPr id="14" name="Rectangle 13">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p:cNvSpPr>
            <a:spLocks noGrp="1"/>
          </p:cNvSpPr>
          <p:nvPr>
            <p:ph type="subTitle" idx="1"/>
          </p:nvPr>
        </p:nvSpPr>
        <p:spPr>
          <a:xfrm>
            <a:off x="4629150" y="804672"/>
            <a:ext cx="3915918" cy="5230368"/>
          </a:xfr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2100" i="1" dirty="0">
              <a:solidFill>
                <a:srgbClr val="000000"/>
              </a:solidFill>
            </a:endParaRPr>
          </a:p>
          <a:p>
            <a:pPr>
              <a:lnSpc>
                <a:spcPct val="90000"/>
              </a:lnSpc>
            </a:pPr>
            <a:r>
              <a:rPr lang="en-US" sz="2400" i="1" dirty="0">
                <a:solidFill>
                  <a:srgbClr val="000000"/>
                </a:solidFill>
              </a:rPr>
              <a:t>Jean B. Mankowski, PhD</a:t>
            </a:r>
          </a:p>
          <a:p>
            <a:pPr>
              <a:lnSpc>
                <a:spcPct val="90000"/>
              </a:lnSpc>
            </a:pPr>
            <a:r>
              <a:rPr lang="en-US" sz="2400" i="1" dirty="0">
                <a:solidFill>
                  <a:srgbClr val="000000"/>
                </a:solidFill>
              </a:rPr>
              <a:t>August 12, 2020</a:t>
            </a:r>
          </a:p>
          <a:p>
            <a:pPr>
              <a:lnSpc>
                <a:spcPct val="90000"/>
              </a:lnSpc>
            </a:pPr>
            <a:endParaRPr lang="en-US" sz="2400" i="1" dirty="0">
              <a:solidFill>
                <a:srgbClr val="000000"/>
              </a:solidFill>
            </a:endParaRPr>
          </a:p>
          <a:p>
            <a:pPr>
              <a:lnSpc>
                <a:spcPct val="90000"/>
              </a:lnSpc>
            </a:pPr>
            <a:endParaRPr lang="en-US" sz="2400" i="1" dirty="0">
              <a:solidFill>
                <a:srgbClr val="000000"/>
              </a:solidFill>
            </a:endParaRPr>
          </a:p>
          <a:p>
            <a:pPr>
              <a:lnSpc>
                <a:spcPct val="90000"/>
              </a:lnSpc>
            </a:pPr>
            <a:endParaRPr lang="en-US" sz="2400" i="1" dirty="0">
              <a:solidFill>
                <a:srgbClr val="000000"/>
              </a:solidFill>
            </a:endParaRPr>
          </a:p>
          <a:p>
            <a:pPr>
              <a:lnSpc>
                <a:spcPct val="90000"/>
              </a:lnSpc>
            </a:pPr>
            <a:r>
              <a:rPr lang="en-US" sz="2400" i="1" dirty="0">
                <a:solidFill>
                  <a:srgbClr val="000000"/>
                </a:solidFill>
              </a:rPr>
              <a:t>Carolina Institute for Developmental  Disabilities </a:t>
            </a:r>
          </a:p>
          <a:p>
            <a:pPr>
              <a:lnSpc>
                <a:spcPct val="90000"/>
              </a:lnSpc>
            </a:pPr>
            <a:r>
              <a:rPr lang="en-US" sz="2400" i="1" dirty="0">
                <a:solidFill>
                  <a:srgbClr val="000000"/>
                </a:solidFill>
              </a:rPr>
              <a:t>UNC School of Medicine</a:t>
            </a:r>
            <a:endParaRPr lang="en-US" sz="2400" dirty="0">
              <a:solidFill>
                <a:srgbClr val="000000"/>
              </a:solidFill>
            </a:endParaRPr>
          </a:p>
        </p:txBody>
      </p:sp>
      <p:sp>
        <p:nvSpPr>
          <p:cNvPr id="2" name="Slide Number Placeholder 1"/>
          <p:cNvSpPr>
            <a:spLocks noGrp="1"/>
          </p:cNvSpPr>
          <p:nvPr>
            <p:ph type="sldNum" sz="quarter" idx="12"/>
          </p:nvPr>
        </p:nvSpPr>
        <p:spPr>
          <a:xfrm>
            <a:off x="8119447" y="6223702"/>
            <a:ext cx="428046" cy="314067"/>
          </a:xfrm>
        </p:spPr>
        <p:txBody>
          <a:bodyPr vert="horz" lIns="91440" tIns="45720" rIns="91440" bIns="45720" rtlCol="0" anchor="ctr">
            <a:normAutofit/>
          </a:bodyPr>
          <a:lstStyle/>
          <a:p>
            <a:pPr>
              <a:spcAft>
                <a:spcPts val="600"/>
              </a:spcAft>
            </a:pPr>
            <a:fld id="{27D4484C-7DD8-4E7B-A7E6-07CF6F41CF9C}" type="slidenum">
              <a:rPr lang="en-US" sz="900">
                <a:solidFill>
                  <a:srgbClr val="898989"/>
                </a:solidFill>
              </a:rPr>
              <a:pPr>
                <a:spcAft>
                  <a:spcPts val="600"/>
                </a:spcAft>
              </a:pPr>
              <a:t>2</a:t>
            </a:fld>
            <a:endParaRPr lang="en-US" sz="900">
              <a:solidFill>
                <a:srgbClr val="898989"/>
              </a:solidFill>
            </a:endParaRPr>
          </a:p>
        </p:txBody>
      </p:sp>
    </p:spTree>
    <p:extLst>
      <p:ext uri="{BB962C8B-B14F-4D97-AF65-F5344CB8AC3E}">
        <p14:creationId xmlns:p14="http://schemas.microsoft.com/office/powerpoint/2010/main" val="246978675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7243" y="381000"/>
            <a:ext cx="3101757" cy="5714999"/>
          </a:xfrm>
          <a:solidFill>
            <a:schemeClr val="accent1">
              <a:lumMod val="75000"/>
            </a:schemeClr>
          </a:solidFill>
        </p:spPr>
        <p:txBody>
          <a:bodyPr>
            <a:normAutofit/>
          </a:bodyPr>
          <a:lstStyle/>
          <a:p>
            <a:r>
              <a:rPr lang="en-US" sz="4200" b="1" dirty="0">
                <a:solidFill>
                  <a:schemeClr val="bg1"/>
                </a:solidFill>
              </a:rPr>
              <a:t>Evaluate Priorities </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27D4484C-7DD8-4E7B-A7E6-07CF6F41CF9C}" type="slidenum">
              <a:rPr lang="en-US" sz="1000">
                <a:solidFill>
                  <a:srgbClr val="898989"/>
                </a:solidFill>
              </a:rPr>
              <a:pPr>
                <a:spcAft>
                  <a:spcPts val="600"/>
                </a:spcAft>
              </a:pPr>
              <a:t>20</a:t>
            </a:fld>
            <a:endParaRPr lang="en-US" sz="1000">
              <a:solidFill>
                <a:srgbClr val="898989"/>
              </a:solidFill>
            </a:endParaRPr>
          </a:p>
        </p:txBody>
      </p:sp>
      <p:graphicFrame>
        <p:nvGraphicFramePr>
          <p:cNvPr id="8" name="Content Placeholder 2">
            <a:extLst>
              <a:ext uri="{FF2B5EF4-FFF2-40B4-BE49-F238E27FC236}">
                <a16:creationId xmlns:a16="http://schemas.microsoft.com/office/drawing/2014/main" id="{434979C1-4933-4DAC-BD38-34064AF3A190}"/>
              </a:ext>
            </a:extLst>
          </p:cNvPr>
          <p:cNvGraphicFramePr>
            <a:graphicFrameLocks noGrp="1"/>
          </p:cNvGraphicFramePr>
          <p:nvPr>
            <p:ph idx="1"/>
            <p:extLst>
              <p:ext uri="{D42A27DB-BD31-4B8C-83A1-F6EECF244321}">
                <p14:modId xmlns:p14="http://schemas.microsoft.com/office/powerpoint/2010/main" val="410314330"/>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518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17579" y="878354"/>
            <a:ext cx="2666865" cy="4624603"/>
          </a:xfrm>
        </p:spPr>
        <p:txBody>
          <a:bodyPr>
            <a:normAutofit/>
          </a:bodyPr>
          <a:lstStyle/>
          <a:p>
            <a:r>
              <a:rPr lang="en-US" sz="3400" dirty="0">
                <a:solidFill>
                  <a:srgbClr val="FFFFFF"/>
                </a:solidFill>
              </a:rPr>
              <a:t>Features of An Effective Behavioral Management Plan </a:t>
            </a:r>
          </a:p>
        </p:txBody>
      </p:sp>
      <p:sp>
        <p:nvSpPr>
          <p:cNvPr id="3" name="Content Placeholder 2"/>
          <p:cNvSpPr>
            <a:spLocks noGrp="1"/>
          </p:cNvSpPr>
          <p:nvPr>
            <p:ph idx="1"/>
          </p:nvPr>
        </p:nvSpPr>
        <p:spPr>
          <a:xfrm>
            <a:off x="3734031" y="381000"/>
            <a:ext cx="4893915" cy="6026065"/>
          </a:xfrm>
        </p:spPr>
        <p:txBody>
          <a:bodyPr anchor="ctr">
            <a:normAutofit/>
          </a:bodyPr>
          <a:lstStyle/>
          <a:p>
            <a:pPr marL="0" indent="0">
              <a:lnSpc>
                <a:spcPct val="90000"/>
              </a:lnSpc>
              <a:buNone/>
            </a:pPr>
            <a:r>
              <a:rPr lang="en-US" sz="2000" b="1" dirty="0"/>
              <a:t>Clear</a:t>
            </a:r>
            <a:r>
              <a:rPr lang="en-US" sz="2000" dirty="0"/>
              <a:t>—understood by all family/caregivers</a:t>
            </a:r>
          </a:p>
          <a:p>
            <a:pPr marL="0" indent="0">
              <a:lnSpc>
                <a:spcPct val="90000"/>
              </a:lnSpc>
              <a:buNone/>
            </a:pPr>
            <a:endParaRPr lang="en-US" sz="2000" dirty="0"/>
          </a:p>
          <a:p>
            <a:pPr marL="0" indent="0">
              <a:lnSpc>
                <a:spcPct val="90000"/>
              </a:lnSpc>
              <a:buNone/>
            </a:pPr>
            <a:r>
              <a:rPr lang="en-US" sz="2000" b="1" dirty="0"/>
              <a:t>Consistent</a:t>
            </a:r>
            <a:r>
              <a:rPr lang="en-US" sz="2000" dirty="0"/>
              <a:t>—family/caregivers are on the same page with the interventions, expectations, and rewards</a:t>
            </a:r>
          </a:p>
          <a:p>
            <a:pPr marL="0" indent="0">
              <a:lnSpc>
                <a:spcPct val="90000"/>
              </a:lnSpc>
              <a:buNone/>
            </a:pPr>
            <a:r>
              <a:rPr lang="en-US" sz="2000" dirty="0"/>
              <a:t> </a:t>
            </a:r>
          </a:p>
          <a:p>
            <a:pPr marL="0" indent="0">
              <a:lnSpc>
                <a:spcPct val="90000"/>
              </a:lnSpc>
              <a:buNone/>
            </a:pPr>
            <a:r>
              <a:rPr lang="en-US" sz="2000" b="1" dirty="0"/>
              <a:t>Feasible</a:t>
            </a:r>
            <a:r>
              <a:rPr lang="en-US" sz="2000" dirty="0"/>
              <a:t>—strategies need to be practical and available across settings and team(s) </a:t>
            </a:r>
          </a:p>
          <a:p>
            <a:pPr marL="0" indent="0">
              <a:lnSpc>
                <a:spcPct val="90000"/>
              </a:lnSpc>
              <a:buNone/>
            </a:pPr>
            <a:endParaRPr lang="en-US" sz="2000" dirty="0"/>
          </a:p>
          <a:p>
            <a:pPr marL="0" indent="0">
              <a:lnSpc>
                <a:spcPct val="90000"/>
              </a:lnSpc>
              <a:buNone/>
            </a:pPr>
            <a:r>
              <a:rPr lang="en-US" sz="2000" b="1" dirty="0"/>
              <a:t>Steady</a:t>
            </a:r>
            <a:r>
              <a:rPr lang="en-US" sz="2000" dirty="0"/>
              <a:t>—new strategies/interventions should continue for at least 3-4 weeks</a:t>
            </a:r>
          </a:p>
          <a:p>
            <a:pPr marL="0" indent="0">
              <a:lnSpc>
                <a:spcPct val="90000"/>
              </a:lnSpc>
              <a:buNone/>
            </a:pPr>
            <a:endParaRPr lang="en-US" sz="2000" dirty="0"/>
          </a:p>
          <a:p>
            <a:pPr marL="0" indent="0">
              <a:lnSpc>
                <a:spcPct val="90000"/>
              </a:lnSpc>
              <a:buNone/>
            </a:pPr>
            <a:r>
              <a:rPr lang="en-US" sz="2000" b="1" dirty="0"/>
              <a:t>Continuity</a:t>
            </a:r>
            <a:r>
              <a:rPr lang="en-US" sz="2000" dirty="0"/>
              <a:t>—keep strategies in place even when the behavior improves</a:t>
            </a:r>
          </a:p>
          <a:p>
            <a:pPr marL="0" indent="0">
              <a:lnSpc>
                <a:spcPct val="90000"/>
              </a:lnSpc>
              <a:buNone/>
            </a:pPr>
            <a:r>
              <a:rPr lang="en-US" sz="2000" dirty="0"/>
              <a:t>  </a:t>
            </a:r>
          </a:p>
          <a:p>
            <a:pPr marL="0" indent="0">
              <a:lnSpc>
                <a:spcPct val="90000"/>
              </a:lnSpc>
              <a:buNone/>
            </a:pPr>
            <a:endParaRPr lang="en-US" sz="2000" b="1" dirty="0"/>
          </a:p>
          <a:p>
            <a:pPr marL="0" indent="0">
              <a:lnSpc>
                <a:spcPct val="90000"/>
              </a:lnSpc>
              <a:buNone/>
            </a:pPr>
            <a:r>
              <a:rPr lang="en-US" sz="2000" b="1" dirty="0"/>
              <a:t>Remember Extinction Bursts  </a:t>
            </a:r>
          </a:p>
          <a:p>
            <a:pPr marL="0" indent="0">
              <a:lnSpc>
                <a:spcPct val="90000"/>
              </a:lnSpc>
              <a:buNone/>
            </a:pPr>
            <a:r>
              <a:rPr lang="en-US" sz="2000" b="1" dirty="0"/>
              <a:t>Keep data if possible </a:t>
            </a:r>
          </a:p>
        </p:txBody>
      </p:sp>
      <p:sp>
        <p:nvSpPr>
          <p:cNvPr id="5" name="Slide Number Placeholder 4"/>
          <p:cNvSpPr>
            <a:spLocks noGrp="1"/>
          </p:cNvSpPr>
          <p:nvPr>
            <p:ph type="sldNum" sz="quarter" idx="12"/>
          </p:nvPr>
        </p:nvSpPr>
        <p:spPr>
          <a:xfrm>
            <a:off x="8030718" y="6382512"/>
            <a:ext cx="514350" cy="320040"/>
          </a:xfrm>
        </p:spPr>
        <p:txBody>
          <a:bodyPr>
            <a:normAutofit/>
          </a:bodyPr>
          <a:lstStyle/>
          <a:p>
            <a:pPr>
              <a:spcAft>
                <a:spcPts val="600"/>
              </a:spcAft>
            </a:pPr>
            <a:fld id="{27D4484C-7DD8-4E7B-A7E6-07CF6F41CF9C}" type="slidenum">
              <a:rPr lang="en-US" sz="900"/>
              <a:pPr>
                <a:spcAft>
                  <a:spcPts val="600"/>
                </a:spcAft>
              </a:pPr>
              <a:t>21</a:t>
            </a:fld>
            <a:endParaRPr lang="en-US" sz="900"/>
          </a:p>
        </p:txBody>
      </p:sp>
    </p:spTree>
    <p:extLst>
      <p:ext uri="{BB962C8B-B14F-4D97-AF65-F5344CB8AC3E}">
        <p14:creationId xmlns:p14="http://schemas.microsoft.com/office/powerpoint/2010/main" val="235732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dirty="0">
                <a:solidFill>
                  <a:srgbClr val="FFFFFF"/>
                </a:solidFill>
              </a:rPr>
              <a:t>Where to start?</a:t>
            </a:r>
          </a:p>
        </p:txBody>
      </p:sp>
      <p:sp>
        <p:nvSpPr>
          <p:cNvPr id="3" name="Content Placeholder 2"/>
          <p:cNvSpPr>
            <a:spLocks noGrp="1"/>
          </p:cNvSpPr>
          <p:nvPr>
            <p:ph idx="1"/>
          </p:nvPr>
        </p:nvSpPr>
        <p:spPr>
          <a:xfrm>
            <a:off x="4267200" y="320231"/>
            <a:ext cx="4396741" cy="5712269"/>
          </a:xfrm>
        </p:spPr>
        <p:txBody>
          <a:bodyPr anchor="ctr">
            <a:normAutofit/>
          </a:bodyPr>
          <a:lstStyle/>
          <a:p>
            <a:pPr marL="0" indent="0">
              <a:buNone/>
            </a:pPr>
            <a:endParaRPr lang="en-US" sz="2100" dirty="0">
              <a:solidFill>
                <a:srgbClr val="000000"/>
              </a:solidFill>
            </a:endParaRPr>
          </a:p>
          <a:p>
            <a:pPr marL="0" indent="0">
              <a:buNone/>
            </a:pPr>
            <a:r>
              <a:rPr lang="en-US" sz="2800" dirty="0">
                <a:solidFill>
                  <a:srgbClr val="000000"/>
                </a:solidFill>
              </a:rPr>
              <a:t>Figure out the motivation for the behavior:</a:t>
            </a:r>
          </a:p>
          <a:p>
            <a:pPr marL="0" indent="0">
              <a:buNone/>
            </a:pPr>
            <a:endParaRPr lang="en-US" sz="2400" dirty="0">
              <a:solidFill>
                <a:srgbClr val="000000"/>
              </a:solidFill>
            </a:endParaRPr>
          </a:p>
          <a:p>
            <a:pPr marL="0" indent="0">
              <a:buNone/>
            </a:pPr>
            <a:r>
              <a:rPr lang="en-US" sz="2400" b="1" dirty="0">
                <a:solidFill>
                  <a:srgbClr val="000000"/>
                </a:solidFill>
              </a:rPr>
              <a:t>      All behavior occurs for a </a:t>
            </a:r>
          </a:p>
          <a:p>
            <a:pPr marL="0" indent="0">
              <a:buNone/>
            </a:pPr>
            <a:r>
              <a:rPr lang="en-US" sz="2400" b="1" dirty="0">
                <a:solidFill>
                  <a:srgbClr val="000000"/>
                </a:solidFill>
              </a:rPr>
              <a:t>      function or outcome!!</a:t>
            </a:r>
          </a:p>
          <a:p>
            <a:pPr marL="0" indent="0">
              <a:buNone/>
            </a:pPr>
            <a:endParaRPr lang="en-US" sz="2400" dirty="0">
              <a:solidFill>
                <a:srgbClr val="000000"/>
              </a:solidFill>
            </a:endParaRPr>
          </a:p>
          <a:p>
            <a:pPr marL="0" indent="0">
              <a:buNone/>
            </a:pPr>
            <a:r>
              <a:rPr lang="en-US" sz="2400" dirty="0">
                <a:solidFill>
                  <a:srgbClr val="000000"/>
                </a:solidFill>
              </a:rPr>
              <a:t>What </a:t>
            </a:r>
            <a:r>
              <a:rPr lang="en-US" sz="2400" b="1" dirty="0">
                <a:solidFill>
                  <a:srgbClr val="000000"/>
                </a:solidFill>
              </a:rPr>
              <a:t>purpose/function </a:t>
            </a:r>
            <a:r>
              <a:rPr lang="en-US" sz="2400" dirty="0">
                <a:solidFill>
                  <a:srgbClr val="000000"/>
                </a:solidFill>
              </a:rPr>
              <a:t>does the behavior serve?</a:t>
            </a:r>
          </a:p>
          <a:p>
            <a:pPr marL="457200" lvl="1" indent="0">
              <a:buNone/>
            </a:pPr>
            <a:r>
              <a:rPr lang="en-US" sz="2100" dirty="0">
                <a:solidFill>
                  <a:srgbClr val="000000"/>
                </a:solidFill>
              </a:rPr>
              <a:t> </a:t>
            </a: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22</a:t>
            </a:fld>
            <a:endParaRPr lang="en-US" sz="900">
              <a:solidFill>
                <a:srgbClr val="898989"/>
              </a:solidFill>
            </a:endParaRPr>
          </a:p>
        </p:txBody>
      </p:sp>
    </p:spTree>
    <p:extLst>
      <p:ext uri="{BB962C8B-B14F-4D97-AF65-F5344CB8AC3E}">
        <p14:creationId xmlns:p14="http://schemas.microsoft.com/office/powerpoint/2010/main" val="242456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br>
              <a:rPr lang="en-US" sz="3500">
                <a:solidFill>
                  <a:srgbClr val="FFFFFF"/>
                </a:solidFill>
              </a:rPr>
            </a:br>
            <a:r>
              <a:rPr lang="en-US" sz="3500">
                <a:solidFill>
                  <a:srgbClr val="FFFFFF"/>
                </a:solidFill>
              </a:rPr>
              <a:t>Functional Behavior Analysis </a:t>
            </a:r>
          </a:p>
        </p:txBody>
      </p:sp>
      <p:sp>
        <p:nvSpPr>
          <p:cNvPr id="3" name="Content Placeholder 2"/>
          <p:cNvSpPr>
            <a:spLocks noGrp="1"/>
          </p:cNvSpPr>
          <p:nvPr>
            <p:ph idx="1"/>
          </p:nvPr>
        </p:nvSpPr>
        <p:spPr>
          <a:xfrm>
            <a:off x="993821" y="2314181"/>
            <a:ext cx="7281746" cy="3567173"/>
          </a:xfrm>
        </p:spPr>
        <p:txBody>
          <a:bodyPr anchor="ctr">
            <a:normAutofit/>
          </a:bodyPr>
          <a:lstStyle/>
          <a:p>
            <a:pPr marL="0" indent="0" algn="ctr">
              <a:buNone/>
            </a:pPr>
            <a:r>
              <a:rPr lang="en-US" sz="3600" dirty="0"/>
              <a:t>A structured, systematic, and objective method for determining the communicative function underlying a maladaptive behavior for intervention planning purposes </a:t>
            </a:r>
          </a:p>
        </p:txBody>
      </p:sp>
      <p:sp>
        <p:nvSpPr>
          <p:cNvPr id="5" name="Slide Number Placeholder 4"/>
          <p:cNvSpPr>
            <a:spLocks noGrp="1"/>
          </p:cNvSpPr>
          <p:nvPr>
            <p:ph type="sldNum" sz="quarter" idx="12"/>
          </p:nvPr>
        </p:nvSpPr>
        <p:spPr>
          <a:xfrm>
            <a:off x="8030718" y="6382512"/>
            <a:ext cx="514350" cy="320040"/>
          </a:xfrm>
        </p:spPr>
        <p:txBody>
          <a:bodyPr>
            <a:normAutofit/>
          </a:bodyPr>
          <a:lstStyle/>
          <a:p>
            <a:pPr>
              <a:spcAft>
                <a:spcPts val="600"/>
              </a:spcAft>
            </a:pPr>
            <a:fld id="{27D4484C-7DD8-4E7B-A7E6-07CF6F41CF9C}" type="slidenum">
              <a:rPr lang="en-US" sz="900"/>
              <a:pPr>
                <a:spcAft>
                  <a:spcPts val="600"/>
                </a:spcAft>
              </a:pPr>
              <a:t>23</a:t>
            </a:fld>
            <a:endParaRPr lang="en-US" sz="900"/>
          </a:p>
        </p:txBody>
      </p:sp>
    </p:spTree>
    <p:extLst>
      <p:ext uri="{BB962C8B-B14F-4D97-AF65-F5344CB8AC3E}">
        <p14:creationId xmlns:p14="http://schemas.microsoft.com/office/powerpoint/2010/main" val="2701337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functional behavior analysi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3545" y="643467"/>
            <a:ext cx="7596908"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27D4484C-7DD8-4E7B-A7E6-07CF6F41CF9C}"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2624430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7243" y="381001"/>
            <a:ext cx="3101757" cy="5715000"/>
          </a:xfrm>
          <a:solidFill>
            <a:schemeClr val="accent1">
              <a:lumMod val="60000"/>
              <a:lumOff val="40000"/>
            </a:schemeClr>
          </a:solidFill>
        </p:spPr>
        <p:txBody>
          <a:bodyPr>
            <a:normAutofit/>
          </a:bodyPr>
          <a:lstStyle/>
          <a:p>
            <a:r>
              <a:rPr lang="en-US" sz="3900" dirty="0"/>
              <a:t>Components of an FBA </a:t>
            </a: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27D4484C-7DD8-4E7B-A7E6-07CF6F41CF9C}" type="slidenum">
              <a:rPr lang="en-US" sz="1000">
                <a:solidFill>
                  <a:srgbClr val="898989"/>
                </a:solidFill>
              </a:rPr>
              <a:pPr>
                <a:spcAft>
                  <a:spcPts val="600"/>
                </a:spcAft>
              </a:pPr>
              <a:t>25</a:t>
            </a:fld>
            <a:endParaRPr lang="en-US" sz="1000">
              <a:solidFill>
                <a:srgbClr val="898989"/>
              </a:solidFill>
            </a:endParaRPr>
          </a:p>
        </p:txBody>
      </p:sp>
      <p:graphicFrame>
        <p:nvGraphicFramePr>
          <p:cNvPr id="8" name="Content Placeholder 7">
            <a:extLst>
              <a:ext uri="{FF2B5EF4-FFF2-40B4-BE49-F238E27FC236}">
                <a16:creationId xmlns:a16="http://schemas.microsoft.com/office/drawing/2014/main" id="{4F3916A7-BCFC-474F-8E59-8C55FA557235}"/>
              </a:ext>
            </a:extLst>
          </p:cNvPr>
          <p:cNvGraphicFramePr>
            <a:graphicFrameLocks noGrp="1"/>
          </p:cNvGraphicFramePr>
          <p:nvPr>
            <p:ph idx="1"/>
            <p:extLst>
              <p:ext uri="{D42A27DB-BD31-4B8C-83A1-F6EECF244321}">
                <p14:modId xmlns:p14="http://schemas.microsoft.com/office/powerpoint/2010/main" val="2965022418"/>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96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FA20-2E0E-48D2-BD08-08673DCD226C}"/>
              </a:ext>
            </a:extLst>
          </p:cNvPr>
          <p:cNvSpPr>
            <a:spLocks noGrp="1"/>
          </p:cNvSpPr>
          <p:nvPr>
            <p:ph type="title"/>
          </p:nvPr>
        </p:nvSpPr>
        <p:spPr>
          <a:xfrm>
            <a:off x="486696" y="629266"/>
            <a:ext cx="2750280" cy="5506358"/>
          </a:xfrm>
        </p:spPr>
        <p:txBody>
          <a:bodyPr>
            <a:normAutofit/>
          </a:bodyPr>
          <a:lstStyle/>
          <a:p>
            <a:r>
              <a:rPr lang="en-US" sz="3500" dirty="0">
                <a:solidFill>
                  <a:schemeClr val="bg1"/>
                </a:solidFill>
              </a:rPr>
              <a:t>Informal FBAs </a:t>
            </a:r>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8700" y="559407"/>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9876546-03B1-4A53-92EB-8E9D87CFC0F5}"/>
              </a:ext>
            </a:extLst>
          </p:cNvPr>
          <p:cNvSpPr>
            <a:spLocks noGrp="1"/>
          </p:cNvSpPr>
          <p:nvPr>
            <p:ph type="sldNum" sz="quarter" idx="12"/>
          </p:nvPr>
        </p:nvSpPr>
        <p:spPr>
          <a:xfrm>
            <a:off x="219456" y="6356350"/>
            <a:ext cx="514350" cy="365125"/>
          </a:xfrm>
        </p:spPr>
        <p:txBody>
          <a:bodyPr>
            <a:normAutofit/>
          </a:bodyPr>
          <a:lstStyle/>
          <a:p>
            <a:pPr>
              <a:spcAft>
                <a:spcPts val="600"/>
              </a:spcAft>
            </a:pPr>
            <a:fld id="{27D4484C-7DD8-4E7B-A7E6-07CF6F41CF9C}" type="slidenum">
              <a:rPr lang="en-US" smtClean="0"/>
              <a:pPr>
                <a:spcAft>
                  <a:spcPts val="600"/>
                </a:spcAft>
              </a:pPr>
              <a:t>26</a:t>
            </a:fld>
            <a:endParaRPr lang="en-US"/>
          </a:p>
        </p:txBody>
      </p:sp>
      <p:graphicFrame>
        <p:nvGraphicFramePr>
          <p:cNvPr id="7" name="Content Placeholder 2">
            <a:extLst>
              <a:ext uri="{FF2B5EF4-FFF2-40B4-BE49-F238E27FC236}">
                <a16:creationId xmlns:a16="http://schemas.microsoft.com/office/drawing/2014/main" id="{4EDBADA1-9E81-4572-B87D-1B775E5CBDB2}"/>
              </a:ext>
            </a:extLst>
          </p:cNvPr>
          <p:cNvGraphicFramePr>
            <a:graphicFrameLocks noGrp="1"/>
          </p:cNvGraphicFramePr>
          <p:nvPr>
            <p:ph idx="1"/>
            <p:extLst>
              <p:ext uri="{D42A27DB-BD31-4B8C-83A1-F6EECF244321}">
                <p14:modId xmlns:p14="http://schemas.microsoft.com/office/powerpoint/2010/main" val="2213348178"/>
              </p:ext>
            </p:extLst>
          </p:nvPr>
        </p:nvGraphicFramePr>
        <p:xfrm>
          <a:off x="3963924" y="722376"/>
          <a:ext cx="469773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97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7243" y="386974"/>
            <a:ext cx="3101757" cy="5729975"/>
          </a:xfrm>
          <a:solidFill>
            <a:schemeClr val="accent1">
              <a:lumMod val="60000"/>
              <a:lumOff val="40000"/>
            </a:schemeClr>
          </a:solidFill>
        </p:spPr>
        <p:txBody>
          <a:bodyPr>
            <a:normAutofit/>
          </a:bodyPr>
          <a:lstStyle/>
          <a:p>
            <a:r>
              <a:rPr lang="en-US" sz="4200" dirty="0"/>
              <a:t>Most Common Behavioral Functions</a:t>
            </a:r>
            <a:br>
              <a:rPr lang="en-US" sz="4200" dirty="0"/>
            </a:br>
            <a:endParaRPr lang="en-US" sz="4200" dirty="0"/>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27D4484C-7DD8-4E7B-A7E6-07CF6F41CF9C}" type="slidenum">
              <a:rPr lang="en-US" sz="1000">
                <a:solidFill>
                  <a:srgbClr val="898989"/>
                </a:solidFill>
              </a:rPr>
              <a:pPr>
                <a:spcAft>
                  <a:spcPts val="600"/>
                </a:spcAft>
              </a:pPr>
              <a:t>27</a:t>
            </a:fld>
            <a:endParaRPr lang="en-US" sz="1000">
              <a:solidFill>
                <a:srgbClr val="898989"/>
              </a:solidFill>
            </a:endParaRPr>
          </a:p>
        </p:txBody>
      </p:sp>
      <p:graphicFrame>
        <p:nvGraphicFramePr>
          <p:cNvPr id="7" name="Content Placeholder 2">
            <a:extLst>
              <a:ext uri="{FF2B5EF4-FFF2-40B4-BE49-F238E27FC236}">
                <a16:creationId xmlns:a16="http://schemas.microsoft.com/office/drawing/2014/main" id="{873BCABA-CC1B-4127-8FD1-B2655160A870}"/>
              </a:ext>
            </a:extLst>
          </p:cNvPr>
          <p:cNvGraphicFramePr>
            <a:graphicFrameLocks noGrp="1"/>
          </p:cNvGraphicFramePr>
          <p:nvPr>
            <p:ph idx="1"/>
            <p:extLst>
              <p:ext uri="{D42A27DB-BD31-4B8C-83A1-F6EECF244321}">
                <p14:modId xmlns:p14="http://schemas.microsoft.com/office/powerpoint/2010/main" val="2213563566"/>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50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396F0FB9-6005-47E1-B20B-1AEFEC1F4CE7}"/>
              </a:ext>
            </a:extLst>
          </p:cNvPr>
          <p:cNvSpPr>
            <a:spLocks noGrp="1"/>
          </p:cNvSpPr>
          <p:nvPr>
            <p:ph type="ctrTitle"/>
          </p:nvPr>
        </p:nvSpPr>
        <p:spPr>
          <a:xfrm>
            <a:off x="565443" y="1601735"/>
            <a:ext cx="8013114" cy="1991979"/>
          </a:xfrm>
        </p:spPr>
        <p:txBody>
          <a:bodyPr anchor="b">
            <a:normAutofit/>
          </a:bodyPr>
          <a:lstStyle/>
          <a:p>
            <a:r>
              <a:rPr lang="en-US" sz="5700">
                <a:solidFill>
                  <a:srgbClr val="FFFFFF"/>
                </a:solidFill>
              </a:rPr>
              <a:t>Intervention</a:t>
            </a:r>
          </a:p>
        </p:txBody>
      </p:sp>
      <p:pic>
        <p:nvPicPr>
          <p:cNvPr id="15" name="Picture 14">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4" name="Slide Number Placeholder 3">
            <a:extLst>
              <a:ext uri="{FF2B5EF4-FFF2-40B4-BE49-F238E27FC236}">
                <a16:creationId xmlns:a16="http://schemas.microsoft.com/office/drawing/2014/main" id="{29BA8966-B7B2-40C1-AF3E-D04E5765D83F}"/>
              </a:ext>
            </a:extLst>
          </p:cNvPr>
          <p:cNvSpPr>
            <a:spLocks noGrp="1"/>
          </p:cNvSpPr>
          <p:nvPr>
            <p:ph type="sldNum" sz="quarter" idx="12"/>
          </p:nvPr>
        </p:nvSpPr>
        <p:spPr>
          <a:xfrm>
            <a:off x="8146740"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28</a:t>
            </a:fld>
            <a:endParaRPr lang="en-US" sz="900">
              <a:solidFill>
                <a:srgbClr val="898989"/>
              </a:solidFill>
            </a:endParaRPr>
          </a:p>
        </p:txBody>
      </p:sp>
    </p:spTree>
    <p:extLst>
      <p:ext uri="{BB962C8B-B14F-4D97-AF65-F5344CB8AC3E}">
        <p14:creationId xmlns:p14="http://schemas.microsoft.com/office/powerpoint/2010/main" val="3492792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sz="3100">
                <a:solidFill>
                  <a:srgbClr val="FFFFFF"/>
                </a:solidFill>
              </a:rPr>
              <a:t>When Challenging Behavior is   Communication  </a:t>
            </a:r>
          </a:p>
        </p:txBody>
      </p:sp>
      <p:sp>
        <p:nvSpPr>
          <p:cNvPr id="3" name="Content Placeholder 2"/>
          <p:cNvSpPr>
            <a:spLocks noGrp="1"/>
          </p:cNvSpPr>
          <p:nvPr>
            <p:ph idx="1"/>
          </p:nvPr>
        </p:nvSpPr>
        <p:spPr>
          <a:xfrm>
            <a:off x="4567930" y="152400"/>
            <a:ext cx="3979563" cy="6172200"/>
          </a:xfrm>
        </p:spPr>
        <p:txBody>
          <a:bodyPr anchor="ctr">
            <a:normAutofit fontScale="92500"/>
          </a:bodyPr>
          <a:lstStyle/>
          <a:p>
            <a:pPr marL="0" indent="0">
              <a:buNone/>
            </a:pPr>
            <a:r>
              <a:rPr lang="en-US" sz="2200" dirty="0">
                <a:solidFill>
                  <a:srgbClr val="000000"/>
                </a:solidFill>
              </a:rPr>
              <a:t>Teach a more functional form of communication </a:t>
            </a:r>
          </a:p>
          <a:p>
            <a:pPr marL="0" indent="0">
              <a:buNone/>
            </a:pPr>
            <a:endParaRPr lang="en-US" sz="2200" dirty="0">
              <a:solidFill>
                <a:srgbClr val="000000"/>
              </a:solidFill>
            </a:endParaRPr>
          </a:p>
          <a:p>
            <a:pPr marL="0" indent="0">
              <a:buNone/>
            </a:pPr>
            <a:r>
              <a:rPr lang="en-US" sz="2200" dirty="0">
                <a:solidFill>
                  <a:srgbClr val="000000"/>
                </a:solidFill>
              </a:rPr>
              <a:t>Replace inappropriate behavior or subtle communicative acts with more appropriate and effective communicative behaviors </a:t>
            </a:r>
          </a:p>
          <a:p>
            <a:pPr marL="0" indent="0">
              <a:buNone/>
            </a:pPr>
            <a:endParaRPr lang="en-US" sz="2200" b="1" dirty="0">
              <a:solidFill>
                <a:srgbClr val="000000"/>
              </a:solidFill>
            </a:endParaRPr>
          </a:p>
          <a:p>
            <a:pPr marL="0" indent="0">
              <a:buNone/>
            </a:pPr>
            <a:r>
              <a:rPr lang="en-US" sz="2200" b="1" dirty="0">
                <a:solidFill>
                  <a:srgbClr val="000000"/>
                </a:solidFill>
              </a:rPr>
              <a:t>Communication Breakdown:</a:t>
            </a:r>
          </a:p>
          <a:p>
            <a:pPr lvl="1"/>
            <a:r>
              <a:rPr lang="en-US" sz="2200" dirty="0">
                <a:solidFill>
                  <a:srgbClr val="000000"/>
                </a:solidFill>
              </a:rPr>
              <a:t>teach a more appropriate communication skill</a:t>
            </a:r>
          </a:p>
          <a:p>
            <a:pPr lvl="2"/>
            <a:r>
              <a:rPr lang="en-US" sz="2200" dirty="0">
                <a:solidFill>
                  <a:srgbClr val="000000"/>
                </a:solidFill>
              </a:rPr>
              <a:t>e.g., pointing to or giving a cue card, vocalization, sign </a:t>
            </a:r>
          </a:p>
          <a:p>
            <a:pPr lvl="1"/>
            <a:r>
              <a:rPr lang="en-US" sz="2200" dirty="0">
                <a:solidFill>
                  <a:srgbClr val="000000"/>
                </a:solidFill>
              </a:rPr>
              <a:t>use differential reinforcement of taught behavior</a:t>
            </a:r>
          </a:p>
          <a:p>
            <a:pPr lvl="1"/>
            <a:r>
              <a:rPr lang="en-US" sz="2200" dirty="0">
                <a:solidFill>
                  <a:srgbClr val="000000"/>
                </a:solidFill>
              </a:rPr>
              <a:t>extinction </a:t>
            </a:r>
          </a:p>
          <a:p>
            <a:pPr marL="0" indent="0">
              <a:buNone/>
            </a:pPr>
            <a:endParaRPr lang="en-US" sz="1900" dirty="0">
              <a:solidFill>
                <a:srgbClr val="000000"/>
              </a:solidFill>
            </a:endParaRP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29</a:t>
            </a:fld>
            <a:endParaRPr lang="en-US" sz="900">
              <a:solidFill>
                <a:srgbClr val="898989"/>
              </a:solidFill>
            </a:endParaRPr>
          </a:p>
        </p:txBody>
      </p:sp>
    </p:spTree>
    <p:extLst>
      <p:ext uri="{BB962C8B-B14F-4D97-AF65-F5344CB8AC3E}">
        <p14:creationId xmlns:p14="http://schemas.microsoft.com/office/powerpoint/2010/main" val="152600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8BD230E-BDE7-4129-8836-14B5BA42E738}"/>
              </a:ext>
            </a:extLst>
          </p:cNvPr>
          <p:cNvSpPr>
            <a:spLocks noGrp="1"/>
          </p:cNvSpPr>
          <p:nvPr>
            <p:ph type="title"/>
          </p:nvPr>
        </p:nvSpPr>
        <p:spPr>
          <a:xfrm>
            <a:off x="480059" y="2053641"/>
            <a:ext cx="2751871" cy="2760098"/>
          </a:xfrm>
        </p:spPr>
        <p:txBody>
          <a:bodyPr>
            <a:normAutofit/>
          </a:bodyPr>
          <a:lstStyle/>
          <a:p>
            <a:r>
              <a:rPr lang="en-US" dirty="0">
                <a:solidFill>
                  <a:srgbClr val="FFFFFF"/>
                </a:solidFill>
              </a:rPr>
              <a:t>COVID19</a:t>
            </a:r>
            <a:br>
              <a:rPr lang="en-US" dirty="0">
                <a:solidFill>
                  <a:srgbClr val="FFFFFF"/>
                </a:solidFill>
              </a:rPr>
            </a:br>
            <a:r>
              <a:rPr lang="en-US" dirty="0">
                <a:solidFill>
                  <a:srgbClr val="FFFFFF"/>
                </a:solidFill>
              </a:rPr>
              <a:t>What changed?</a:t>
            </a:r>
          </a:p>
        </p:txBody>
      </p:sp>
      <p:sp>
        <p:nvSpPr>
          <p:cNvPr id="3" name="Content Placeholder 2">
            <a:extLst>
              <a:ext uri="{FF2B5EF4-FFF2-40B4-BE49-F238E27FC236}">
                <a16:creationId xmlns:a16="http://schemas.microsoft.com/office/drawing/2014/main" id="{C0E01721-49B8-4B71-B578-BBD62D0B74BF}"/>
              </a:ext>
            </a:extLst>
          </p:cNvPr>
          <p:cNvSpPr>
            <a:spLocks noGrp="1"/>
          </p:cNvSpPr>
          <p:nvPr>
            <p:ph idx="1"/>
          </p:nvPr>
        </p:nvSpPr>
        <p:spPr>
          <a:xfrm>
            <a:off x="4038600" y="160115"/>
            <a:ext cx="5105399" cy="6537769"/>
          </a:xfrm>
        </p:spPr>
        <p:txBody>
          <a:bodyPr lIns="0" tIns="0" rIns="0" bIns="0" anchor="t" anchorCtr="1">
            <a:noAutofit/>
          </a:bodyPr>
          <a:lstStyle/>
          <a:p>
            <a:r>
              <a:rPr lang="en-US" sz="1800" dirty="0">
                <a:solidFill>
                  <a:srgbClr val="000000"/>
                </a:solidFill>
              </a:rPr>
              <a:t>Schools went virtual or cancelled</a:t>
            </a:r>
          </a:p>
          <a:p>
            <a:pPr>
              <a:lnSpc>
                <a:spcPct val="90000"/>
              </a:lnSpc>
            </a:pPr>
            <a:r>
              <a:rPr lang="en-US" sz="1800" dirty="0">
                <a:solidFill>
                  <a:srgbClr val="000000"/>
                </a:solidFill>
              </a:rPr>
              <a:t>Workplaces closed for many</a:t>
            </a:r>
          </a:p>
          <a:p>
            <a:pPr>
              <a:lnSpc>
                <a:spcPct val="90000"/>
              </a:lnSpc>
            </a:pPr>
            <a:r>
              <a:rPr lang="en-US" sz="1800" dirty="0">
                <a:solidFill>
                  <a:srgbClr val="000000"/>
                </a:solidFill>
              </a:rPr>
              <a:t>Some were </a:t>
            </a:r>
            <a:r>
              <a:rPr lang="en-US" sz="1800" b="1" dirty="0">
                <a:solidFill>
                  <a:srgbClr val="000000"/>
                </a:solidFill>
              </a:rPr>
              <a:t>required</a:t>
            </a:r>
            <a:r>
              <a:rPr lang="en-US" sz="1800" dirty="0">
                <a:solidFill>
                  <a:srgbClr val="000000"/>
                </a:solidFill>
              </a:rPr>
              <a:t> to work in risky conditions  </a:t>
            </a:r>
          </a:p>
          <a:p>
            <a:pPr>
              <a:lnSpc>
                <a:spcPct val="90000"/>
              </a:lnSpc>
            </a:pPr>
            <a:r>
              <a:rPr lang="en-US" sz="1800" dirty="0">
                <a:solidFill>
                  <a:srgbClr val="000000"/>
                </a:solidFill>
              </a:rPr>
              <a:t>Therapies were cancelled or went virtual</a:t>
            </a:r>
          </a:p>
          <a:p>
            <a:pPr>
              <a:lnSpc>
                <a:spcPct val="90000"/>
              </a:lnSpc>
            </a:pPr>
            <a:r>
              <a:rPr lang="en-US" sz="1800" dirty="0">
                <a:solidFill>
                  <a:srgbClr val="000000"/>
                </a:solidFill>
              </a:rPr>
              <a:t>Response &amp; accessibility to virtual platforms varied </a:t>
            </a:r>
          </a:p>
          <a:p>
            <a:pPr>
              <a:lnSpc>
                <a:spcPct val="90000"/>
              </a:lnSpc>
            </a:pPr>
            <a:r>
              <a:rPr lang="en-US" sz="1800" dirty="0">
                <a:solidFill>
                  <a:srgbClr val="000000"/>
                </a:solidFill>
              </a:rPr>
              <a:t>Many community supports stopped</a:t>
            </a:r>
          </a:p>
          <a:p>
            <a:pPr>
              <a:lnSpc>
                <a:spcPct val="90000"/>
              </a:lnSpc>
            </a:pPr>
            <a:r>
              <a:rPr lang="en-US" sz="1800" dirty="0">
                <a:solidFill>
                  <a:srgbClr val="000000"/>
                </a:solidFill>
              </a:rPr>
              <a:t>Many community activities were off limits</a:t>
            </a:r>
          </a:p>
          <a:p>
            <a:pPr>
              <a:lnSpc>
                <a:spcPct val="90000"/>
              </a:lnSpc>
            </a:pPr>
            <a:r>
              <a:rPr lang="en-US" sz="1800" dirty="0">
                <a:solidFill>
                  <a:srgbClr val="000000"/>
                </a:solidFill>
              </a:rPr>
              <a:t>Schedules were disrupted</a:t>
            </a:r>
          </a:p>
          <a:p>
            <a:pPr>
              <a:lnSpc>
                <a:spcPct val="90000"/>
              </a:lnSpc>
            </a:pPr>
            <a:r>
              <a:rPr lang="en-US" sz="1800" dirty="0">
                <a:solidFill>
                  <a:srgbClr val="000000"/>
                </a:solidFill>
              </a:rPr>
              <a:t>Family stress increased</a:t>
            </a:r>
          </a:p>
          <a:p>
            <a:pPr>
              <a:lnSpc>
                <a:spcPct val="90000"/>
              </a:lnSpc>
            </a:pPr>
            <a:r>
              <a:rPr lang="en-US" sz="1800" dirty="0">
                <a:solidFill>
                  <a:srgbClr val="000000"/>
                </a:solidFill>
              </a:rPr>
              <a:t>Group home consumers could not leave or have visitors </a:t>
            </a:r>
          </a:p>
          <a:p>
            <a:pPr>
              <a:lnSpc>
                <a:spcPct val="90000"/>
              </a:lnSpc>
            </a:pPr>
            <a:r>
              <a:rPr lang="en-US" sz="1800" dirty="0">
                <a:solidFill>
                  <a:srgbClr val="000000"/>
                </a:solidFill>
              </a:rPr>
              <a:t>Many families encountered financial strain </a:t>
            </a:r>
          </a:p>
          <a:p>
            <a:pPr>
              <a:lnSpc>
                <a:spcPct val="90000"/>
              </a:lnSpc>
            </a:pPr>
            <a:r>
              <a:rPr lang="en-US" sz="1800" dirty="0">
                <a:solidFill>
                  <a:srgbClr val="000000"/>
                </a:solidFill>
              </a:rPr>
              <a:t>Masks were recommended </a:t>
            </a:r>
          </a:p>
          <a:p>
            <a:pPr>
              <a:lnSpc>
                <a:spcPct val="90000"/>
              </a:lnSpc>
            </a:pPr>
            <a:r>
              <a:rPr lang="en-US" sz="1800" dirty="0">
                <a:solidFill>
                  <a:srgbClr val="000000"/>
                </a:solidFill>
              </a:rPr>
              <a:t>Many parents needed to work from home and children no longer had school or childcare</a:t>
            </a:r>
          </a:p>
          <a:p>
            <a:pPr>
              <a:lnSpc>
                <a:spcPct val="90000"/>
              </a:lnSpc>
            </a:pPr>
            <a:r>
              <a:rPr lang="en-US" sz="1800" dirty="0">
                <a:solidFill>
                  <a:srgbClr val="000000"/>
                </a:solidFill>
              </a:rPr>
              <a:t>Doctor’s visits went virtual or changed to strict protocols</a:t>
            </a:r>
          </a:p>
          <a:p>
            <a:pPr>
              <a:lnSpc>
                <a:spcPct val="90000"/>
              </a:lnSpc>
            </a:pPr>
            <a:r>
              <a:rPr lang="en-US" sz="1800" dirty="0">
                <a:solidFill>
                  <a:srgbClr val="000000"/>
                </a:solidFill>
              </a:rPr>
              <a:t>Evaluations &amp; less necessary procedures stopped</a:t>
            </a:r>
          </a:p>
          <a:p>
            <a:pPr>
              <a:lnSpc>
                <a:spcPct val="90000"/>
              </a:lnSpc>
            </a:pPr>
            <a:r>
              <a:rPr lang="en-US" sz="1800" dirty="0">
                <a:solidFill>
                  <a:srgbClr val="000000"/>
                </a:solidFill>
              </a:rPr>
              <a:t>Household items and foods were scarce</a:t>
            </a:r>
          </a:p>
          <a:p>
            <a:pPr>
              <a:lnSpc>
                <a:spcPct val="90000"/>
              </a:lnSpc>
            </a:pPr>
            <a:r>
              <a:rPr lang="en-US" sz="1800" dirty="0">
                <a:solidFill>
                  <a:srgbClr val="000000"/>
                </a:solidFill>
              </a:rPr>
              <a:t>Concern about health of loved ones increased</a:t>
            </a:r>
          </a:p>
          <a:p>
            <a:pPr>
              <a:lnSpc>
                <a:spcPct val="90000"/>
              </a:lnSpc>
            </a:pPr>
            <a:r>
              <a:rPr lang="en-US" sz="1800" dirty="0">
                <a:solidFill>
                  <a:srgbClr val="000000"/>
                </a:solidFill>
              </a:rPr>
              <a:t>Those with special health care needs required extra protection </a:t>
            </a:r>
          </a:p>
          <a:p>
            <a:pPr>
              <a:lnSpc>
                <a:spcPct val="90000"/>
              </a:lnSpc>
            </a:pPr>
            <a:r>
              <a:rPr lang="en-US" sz="1800" dirty="0">
                <a:solidFill>
                  <a:srgbClr val="000000"/>
                </a:solidFill>
              </a:rPr>
              <a:t>And more, and more, and more </a:t>
            </a:r>
          </a:p>
        </p:txBody>
      </p:sp>
      <p:sp>
        <p:nvSpPr>
          <p:cNvPr id="4" name="Slide Number Placeholder 3">
            <a:extLst>
              <a:ext uri="{FF2B5EF4-FFF2-40B4-BE49-F238E27FC236}">
                <a16:creationId xmlns:a16="http://schemas.microsoft.com/office/drawing/2014/main" id="{418CFC67-B01C-4C31-815C-DC6179C3990D}"/>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a:t>
            </a:fld>
            <a:endParaRPr lang="en-US" sz="900">
              <a:solidFill>
                <a:srgbClr val="898989"/>
              </a:solidFill>
            </a:endParaRPr>
          </a:p>
        </p:txBody>
      </p:sp>
    </p:spTree>
    <p:extLst>
      <p:ext uri="{BB962C8B-B14F-4D97-AF65-F5344CB8AC3E}">
        <p14:creationId xmlns:p14="http://schemas.microsoft.com/office/powerpoint/2010/main" val="110808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**Positive Strategies for Supporting Behavior Improvement**</a:t>
            </a:r>
          </a:p>
        </p:txBody>
      </p:sp>
      <p:sp>
        <p:nvSpPr>
          <p:cNvPr id="3" name="Content Placeholder 2"/>
          <p:cNvSpPr>
            <a:spLocks noGrp="1"/>
          </p:cNvSpPr>
          <p:nvPr>
            <p:ph idx="1"/>
          </p:nvPr>
        </p:nvSpPr>
        <p:spPr>
          <a:xfrm>
            <a:off x="596507" y="2514600"/>
            <a:ext cx="7663073" cy="3810000"/>
          </a:xfrm>
        </p:spPr>
        <p:txBody>
          <a:bodyPr>
            <a:normAutofit/>
          </a:bodyPr>
          <a:lstStyle/>
          <a:p>
            <a:r>
              <a:rPr lang="en-US" sz="2200" dirty="0">
                <a:solidFill>
                  <a:srgbClr val="000000"/>
                </a:solidFill>
              </a:rPr>
              <a:t>Embrace a mindset that is preventative rather than in response to behavior   </a:t>
            </a:r>
          </a:p>
          <a:p>
            <a:r>
              <a:rPr lang="en-US" sz="2200" dirty="0">
                <a:solidFill>
                  <a:srgbClr val="000000"/>
                </a:solidFill>
              </a:rPr>
              <a:t>Set expectations by saying what you want to see instead of what not to do: </a:t>
            </a:r>
          </a:p>
          <a:p>
            <a:pPr lvl="1"/>
            <a:r>
              <a:rPr lang="en-US" sz="2000" dirty="0">
                <a:solidFill>
                  <a:srgbClr val="000000"/>
                </a:solidFill>
              </a:rPr>
              <a:t>“Thank you for staying next to me when we go into this store” instead of “Don’t run away from me in the store” </a:t>
            </a:r>
          </a:p>
          <a:p>
            <a:r>
              <a:rPr lang="en-US" sz="2200" dirty="0">
                <a:solidFill>
                  <a:srgbClr val="000000"/>
                </a:solidFill>
              </a:rPr>
              <a:t>Praise and encouragement should be frequent </a:t>
            </a:r>
            <a:endParaRPr lang="en-US" sz="2200" b="1" dirty="0">
              <a:solidFill>
                <a:srgbClr val="000000"/>
              </a:solidFill>
            </a:endParaRPr>
          </a:p>
          <a:p>
            <a:r>
              <a:rPr lang="en-US" sz="2200" dirty="0">
                <a:solidFill>
                  <a:srgbClr val="000000"/>
                </a:solidFill>
              </a:rPr>
              <a:t>Praise should be specific, not generic</a:t>
            </a:r>
          </a:p>
          <a:p>
            <a:pPr lvl="1"/>
            <a:r>
              <a:rPr lang="en-US" sz="2000" dirty="0">
                <a:solidFill>
                  <a:srgbClr val="000000"/>
                </a:solidFill>
              </a:rPr>
              <a:t>“Great job putting away the dishes,” instead of “Good job” </a:t>
            </a:r>
          </a:p>
          <a:p>
            <a:endParaRPr lang="en-US" sz="1700" dirty="0">
              <a:solidFill>
                <a:srgbClr val="000000"/>
              </a:solidFill>
            </a:endParaRP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30</a:t>
            </a:fld>
            <a:endParaRPr lang="en-US" sz="900">
              <a:solidFill>
                <a:srgbClr val="898989"/>
              </a:solidFill>
            </a:endParaRPr>
          </a:p>
        </p:txBody>
      </p:sp>
    </p:spTree>
    <p:extLst>
      <p:ext uri="{BB962C8B-B14F-4D97-AF65-F5344CB8AC3E}">
        <p14:creationId xmlns:p14="http://schemas.microsoft.com/office/powerpoint/2010/main" val="2815257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Positive Strategies (continued)</a:t>
            </a:r>
          </a:p>
        </p:txBody>
      </p:sp>
      <p:sp>
        <p:nvSpPr>
          <p:cNvPr id="3" name="Content Placeholder 2"/>
          <p:cNvSpPr>
            <a:spLocks noGrp="1"/>
          </p:cNvSpPr>
          <p:nvPr>
            <p:ph idx="1"/>
          </p:nvPr>
        </p:nvSpPr>
        <p:spPr>
          <a:xfrm>
            <a:off x="596507" y="2514600"/>
            <a:ext cx="7950986" cy="3709102"/>
          </a:xfrm>
        </p:spPr>
        <p:txBody>
          <a:bodyPr>
            <a:normAutofit/>
          </a:bodyPr>
          <a:lstStyle/>
          <a:p>
            <a:r>
              <a:rPr lang="en-US" sz="2400" dirty="0">
                <a:solidFill>
                  <a:srgbClr val="000000"/>
                </a:solidFill>
              </a:rPr>
              <a:t>Validate emotions and/or give language to teach self expression:</a:t>
            </a:r>
          </a:p>
          <a:p>
            <a:pPr lvl="1"/>
            <a:r>
              <a:rPr lang="en-US" sz="2400" dirty="0">
                <a:solidFill>
                  <a:srgbClr val="000000"/>
                </a:solidFill>
              </a:rPr>
              <a:t>“I know you wanted to see the go to they gym and now you are feeling angry that it is closed.” </a:t>
            </a:r>
            <a:endParaRPr lang="en-US" sz="2400" b="1" dirty="0">
              <a:solidFill>
                <a:srgbClr val="000000"/>
              </a:solidFill>
            </a:endParaRPr>
          </a:p>
          <a:p>
            <a:r>
              <a:rPr lang="en-US" sz="2400" dirty="0">
                <a:solidFill>
                  <a:srgbClr val="000000"/>
                </a:solidFill>
              </a:rPr>
              <a:t>Ignore low level behaviors</a:t>
            </a:r>
          </a:p>
          <a:p>
            <a:pPr lvl="1"/>
            <a:r>
              <a:rPr lang="en-US" sz="2400" dirty="0">
                <a:solidFill>
                  <a:srgbClr val="000000"/>
                </a:solidFill>
              </a:rPr>
              <a:t>whining, fidgeting, noises, repetitive behaviors  </a:t>
            </a:r>
          </a:p>
          <a:p>
            <a:r>
              <a:rPr lang="en-US" sz="2400" dirty="0">
                <a:solidFill>
                  <a:srgbClr val="000000"/>
                </a:solidFill>
              </a:rPr>
              <a:t>Differentiate attention toward positive or prosocial behaviors </a:t>
            </a:r>
          </a:p>
          <a:p>
            <a:pPr marL="0" indent="0">
              <a:buNone/>
            </a:pPr>
            <a:endParaRPr lang="en-US" sz="1700" dirty="0">
              <a:solidFill>
                <a:srgbClr val="000000"/>
              </a:solidFill>
            </a:endParaRP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31</a:t>
            </a:fld>
            <a:endParaRPr lang="en-US" sz="900">
              <a:solidFill>
                <a:srgbClr val="898989"/>
              </a:solidFill>
            </a:endParaRPr>
          </a:p>
        </p:txBody>
      </p:sp>
    </p:spTree>
    <p:extLst>
      <p:ext uri="{BB962C8B-B14F-4D97-AF65-F5344CB8AC3E}">
        <p14:creationId xmlns:p14="http://schemas.microsoft.com/office/powerpoint/2010/main" val="1452689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FC28401-305B-4B1F-8F53-704BE138E06B}"/>
              </a:ext>
            </a:extLst>
          </p:cNvPr>
          <p:cNvSpPr>
            <a:spLocks noGrp="1"/>
          </p:cNvSpPr>
          <p:nvPr>
            <p:ph type="title"/>
          </p:nvPr>
        </p:nvSpPr>
        <p:spPr>
          <a:xfrm>
            <a:off x="884419" y="826680"/>
            <a:ext cx="7375161" cy="1325563"/>
          </a:xfrm>
        </p:spPr>
        <p:txBody>
          <a:bodyPr>
            <a:normAutofit/>
          </a:bodyPr>
          <a:lstStyle/>
          <a:p>
            <a:r>
              <a:rPr lang="en-US" sz="3500">
                <a:solidFill>
                  <a:srgbClr val="FFFFFF"/>
                </a:solidFill>
              </a:rPr>
              <a:t>Positive Strategies (continued)</a:t>
            </a:r>
          </a:p>
        </p:txBody>
      </p:sp>
      <p:sp>
        <p:nvSpPr>
          <p:cNvPr id="3" name="Content Placeholder 2">
            <a:extLst>
              <a:ext uri="{FF2B5EF4-FFF2-40B4-BE49-F238E27FC236}">
                <a16:creationId xmlns:a16="http://schemas.microsoft.com/office/drawing/2014/main" id="{F40DC6E1-3634-492B-88DC-34CA7C9E3878}"/>
              </a:ext>
            </a:extLst>
          </p:cNvPr>
          <p:cNvSpPr>
            <a:spLocks noGrp="1"/>
          </p:cNvSpPr>
          <p:nvPr>
            <p:ph idx="1"/>
          </p:nvPr>
        </p:nvSpPr>
        <p:spPr>
          <a:xfrm>
            <a:off x="884419" y="2514600"/>
            <a:ext cx="7497581" cy="3810000"/>
          </a:xfrm>
        </p:spPr>
        <p:txBody>
          <a:bodyPr>
            <a:normAutofit/>
          </a:bodyPr>
          <a:lstStyle/>
          <a:p>
            <a:r>
              <a:rPr lang="en-US" sz="2400" dirty="0">
                <a:solidFill>
                  <a:srgbClr val="000000"/>
                </a:solidFill>
              </a:rPr>
              <a:t>Use positive language </a:t>
            </a:r>
          </a:p>
          <a:p>
            <a:endParaRPr lang="en-US" sz="2400" dirty="0">
              <a:solidFill>
                <a:srgbClr val="000000"/>
              </a:solidFill>
            </a:endParaRPr>
          </a:p>
          <a:p>
            <a:r>
              <a:rPr lang="en-US" sz="2400" dirty="0">
                <a:solidFill>
                  <a:srgbClr val="000000"/>
                </a:solidFill>
              </a:rPr>
              <a:t>Avoid Saying </a:t>
            </a:r>
            <a:r>
              <a:rPr lang="en-US" sz="2400" i="1" dirty="0">
                <a:solidFill>
                  <a:srgbClr val="000000"/>
                </a:solidFill>
              </a:rPr>
              <a:t>No</a:t>
            </a:r>
            <a:r>
              <a:rPr lang="en-US" sz="2400" dirty="0">
                <a:solidFill>
                  <a:srgbClr val="000000"/>
                </a:solidFill>
              </a:rPr>
              <a:t>, </a:t>
            </a:r>
            <a:r>
              <a:rPr lang="en-US" sz="2400" i="1" dirty="0">
                <a:solidFill>
                  <a:srgbClr val="000000"/>
                </a:solidFill>
              </a:rPr>
              <a:t>Don’t</a:t>
            </a:r>
            <a:r>
              <a:rPr lang="en-US" sz="2400" dirty="0">
                <a:solidFill>
                  <a:srgbClr val="000000"/>
                </a:solidFill>
              </a:rPr>
              <a:t>, and </a:t>
            </a:r>
            <a:r>
              <a:rPr lang="en-US" sz="2400" i="1" dirty="0">
                <a:solidFill>
                  <a:srgbClr val="000000"/>
                </a:solidFill>
              </a:rPr>
              <a:t>Stop</a:t>
            </a:r>
          </a:p>
          <a:p>
            <a:pPr marL="457200" lvl="1" indent="0">
              <a:buNone/>
            </a:pPr>
            <a:r>
              <a:rPr lang="en-US" sz="2400" dirty="0">
                <a:solidFill>
                  <a:srgbClr val="000000"/>
                </a:solidFill>
              </a:rPr>
              <a:t>“I like how you said excuse me,” or “Thank you for covering your mouth,” instead of, “No burping!”</a:t>
            </a:r>
          </a:p>
          <a:p>
            <a:pPr marL="457200" lvl="1" indent="0">
              <a:buNone/>
            </a:pPr>
            <a:endParaRPr lang="en-US" sz="2400" dirty="0">
              <a:solidFill>
                <a:srgbClr val="000000"/>
              </a:solidFill>
            </a:endParaRPr>
          </a:p>
          <a:p>
            <a:pPr marL="457200" lvl="1" indent="0">
              <a:buNone/>
            </a:pPr>
            <a:r>
              <a:rPr lang="en-US" sz="2400" dirty="0">
                <a:solidFill>
                  <a:srgbClr val="000000"/>
                </a:solidFill>
              </a:rPr>
              <a:t>“Joe, it is time to load the dishwasher,” instead of “No yelling”</a:t>
            </a:r>
          </a:p>
          <a:p>
            <a:endParaRPr lang="en-US" sz="1700" dirty="0">
              <a:solidFill>
                <a:srgbClr val="000000"/>
              </a:solidFill>
            </a:endParaRPr>
          </a:p>
        </p:txBody>
      </p:sp>
      <p:sp>
        <p:nvSpPr>
          <p:cNvPr id="4" name="Slide Number Placeholder 3">
            <a:extLst>
              <a:ext uri="{FF2B5EF4-FFF2-40B4-BE49-F238E27FC236}">
                <a16:creationId xmlns:a16="http://schemas.microsoft.com/office/drawing/2014/main" id="{FB60D5D2-0D5B-4321-AF53-ECDBB9AAC7B2}"/>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32</a:t>
            </a:fld>
            <a:endParaRPr lang="en-US" sz="900">
              <a:solidFill>
                <a:srgbClr val="898989"/>
              </a:solidFill>
            </a:endParaRPr>
          </a:p>
        </p:txBody>
      </p:sp>
    </p:spTree>
    <p:extLst>
      <p:ext uri="{BB962C8B-B14F-4D97-AF65-F5344CB8AC3E}">
        <p14:creationId xmlns:p14="http://schemas.microsoft.com/office/powerpoint/2010/main" val="2346693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sz="3600" dirty="0">
                <a:solidFill>
                  <a:srgbClr val="FFFFFF"/>
                </a:solidFill>
              </a:rPr>
              <a:t>Response Interruption/Redirection</a:t>
            </a:r>
          </a:p>
        </p:txBody>
      </p:sp>
      <p:sp>
        <p:nvSpPr>
          <p:cNvPr id="3" name="Content Placeholder 2"/>
          <p:cNvSpPr>
            <a:spLocks noGrp="1"/>
          </p:cNvSpPr>
          <p:nvPr>
            <p:ph idx="1"/>
          </p:nvPr>
        </p:nvSpPr>
        <p:spPr>
          <a:xfrm>
            <a:off x="4191000" y="0"/>
            <a:ext cx="4724400" cy="6705600"/>
          </a:xfrm>
        </p:spPr>
        <p:txBody>
          <a:bodyPr anchor="ctr">
            <a:normAutofit/>
          </a:bodyPr>
          <a:lstStyle/>
          <a:p>
            <a:pPr>
              <a:lnSpc>
                <a:spcPct val="90000"/>
              </a:lnSpc>
            </a:pPr>
            <a:r>
              <a:rPr lang="en-US" sz="2200" dirty="0">
                <a:solidFill>
                  <a:srgbClr val="000000"/>
                </a:solidFill>
              </a:rPr>
              <a:t>Use of a prompt, comment, or distractors when an unwanted behavior is occurring to divert attention away from the behavior</a:t>
            </a:r>
          </a:p>
          <a:p>
            <a:pPr lvl="1">
              <a:lnSpc>
                <a:spcPct val="90000"/>
              </a:lnSpc>
            </a:pPr>
            <a:r>
              <a:rPr lang="en-US" sz="2200" dirty="0">
                <a:solidFill>
                  <a:srgbClr val="000000"/>
                </a:solidFill>
              </a:rPr>
              <a:t>Most often used to address behaviors that are repetitive, stereotypical, and/or self-injurious and/or thoughts that are perseverative </a:t>
            </a:r>
          </a:p>
          <a:p>
            <a:pPr>
              <a:lnSpc>
                <a:spcPct val="90000"/>
              </a:lnSpc>
            </a:pPr>
            <a:endParaRPr lang="en-US" sz="2200" dirty="0">
              <a:solidFill>
                <a:srgbClr val="000000"/>
              </a:solidFill>
            </a:endParaRPr>
          </a:p>
          <a:p>
            <a:pPr>
              <a:lnSpc>
                <a:spcPct val="90000"/>
              </a:lnSpc>
            </a:pPr>
            <a:r>
              <a:rPr lang="en-US" sz="2200" dirty="0">
                <a:solidFill>
                  <a:srgbClr val="000000"/>
                </a:solidFill>
              </a:rPr>
              <a:t>Interrupt behavior and direct to more appropriate, alternative behavior </a:t>
            </a:r>
          </a:p>
          <a:p>
            <a:pPr lvl="1">
              <a:lnSpc>
                <a:spcPct val="90000"/>
              </a:lnSpc>
            </a:pPr>
            <a:r>
              <a:rPr lang="en-US" sz="2200" dirty="0">
                <a:solidFill>
                  <a:srgbClr val="000000"/>
                </a:solidFill>
              </a:rPr>
              <a:t>typically used for behaviors that are not maintained by attention or escape</a:t>
            </a:r>
          </a:p>
          <a:p>
            <a:pPr lvl="1">
              <a:lnSpc>
                <a:spcPct val="90000"/>
              </a:lnSpc>
            </a:pPr>
            <a:r>
              <a:rPr lang="en-US" sz="2200" dirty="0">
                <a:solidFill>
                  <a:srgbClr val="000000"/>
                </a:solidFill>
              </a:rPr>
              <a:t>such behaviors are often maintained by sensory reinforcement </a:t>
            </a: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33</a:t>
            </a:fld>
            <a:endParaRPr lang="en-US" sz="900">
              <a:solidFill>
                <a:srgbClr val="898989"/>
              </a:solidFill>
            </a:endParaRPr>
          </a:p>
        </p:txBody>
      </p:sp>
    </p:spTree>
    <p:extLst>
      <p:ext uri="{BB962C8B-B14F-4D97-AF65-F5344CB8AC3E}">
        <p14:creationId xmlns:p14="http://schemas.microsoft.com/office/powerpoint/2010/main" val="3834877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04AFC88D-6F67-4A2B-A2C5-B73544A492B0}"/>
              </a:ext>
            </a:extLst>
          </p:cNvPr>
          <p:cNvSpPr>
            <a:spLocks noGrp="1"/>
          </p:cNvSpPr>
          <p:nvPr>
            <p:ph type="title"/>
          </p:nvPr>
        </p:nvSpPr>
        <p:spPr>
          <a:xfrm>
            <a:off x="76200" y="1243013"/>
            <a:ext cx="3295650" cy="4371974"/>
          </a:xfrm>
        </p:spPr>
        <p:txBody>
          <a:bodyPr>
            <a:normAutofit/>
          </a:bodyPr>
          <a:lstStyle/>
          <a:p>
            <a:r>
              <a:rPr lang="en-US" dirty="0">
                <a:solidFill>
                  <a:srgbClr val="FFFFFF"/>
                </a:solidFill>
              </a:rPr>
              <a:t>Positive </a:t>
            </a:r>
            <a:br>
              <a:rPr lang="en-US" dirty="0">
                <a:solidFill>
                  <a:srgbClr val="FFFFFF"/>
                </a:solidFill>
              </a:rPr>
            </a:br>
            <a:r>
              <a:rPr lang="en-US" dirty="0">
                <a:solidFill>
                  <a:srgbClr val="FFFFFF"/>
                </a:solidFill>
              </a:rPr>
              <a:t>De-escalation</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5B3DC8-B181-40D7-9011-D9ACBE8BE759}"/>
              </a:ext>
            </a:extLst>
          </p:cNvPr>
          <p:cNvSpPr>
            <a:spLocks noGrp="1"/>
          </p:cNvSpPr>
          <p:nvPr>
            <p:ph idx="1"/>
          </p:nvPr>
        </p:nvSpPr>
        <p:spPr>
          <a:xfrm>
            <a:off x="4267201" y="0"/>
            <a:ext cx="4280292" cy="6705600"/>
          </a:xfrm>
        </p:spPr>
        <p:txBody>
          <a:bodyPr anchor="ctr">
            <a:normAutofit lnSpcReduction="10000"/>
          </a:bodyPr>
          <a:lstStyle/>
          <a:p>
            <a:r>
              <a:rPr lang="en-US" sz="2400" dirty="0">
                <a:solidFill>
                  <a:srgbClr val="000000"/>
                </a:solidFill>
              </a:rPr>
              <a:t>When behavior is escalating:</a:t>
            </a:r>
          </a:p>
          <a:p>
            <a:pPr lvl="1"/>
            <a:r>
              <a:rPr lang="en-US" sz="2400" dirty="0">
                <a:solidFill>
                  <a:srgbClr val="000000"/>
                </a:solidFill>
              </a:rPr>
              <a:t>be aware of warning signs /triggers</a:t>
            </a:r>
          </a:p>
          <a:p>
            <a:pPr lvl="1"/>
            <a:r>
              <a:rPr lang="en-US" sz="2400" dirty="0">
                <a:solidFill>
                  <a:srgbClr val="000000"/>
                </a:solidFill>
              </a:rPr>
              <a:t>reduce stressors in environment, if possible </a:t>
            </a:r>
          </a:p>
          <a:p>
            <a:pPr lvl="1"/>
            <a:r>
              <a:rPr lang="en-US" sz="2400" dirty="0">
                <a:solidFill>
                  <a:srgbClr val="000000"/>
                </a:solidFill>
              </a:rPr>
              <a:t>reduce language (use simple, clear, concrete language)</a:t>
            </a:r>
          </a:p>
          <a:p>
            <a:pPr lvl="1"/>
            <a:r>
              <a:rPr lang="en-US" sz="2400" dirty="0">
                <a:solidFill>
                  <a:srgbClr val="000000"/>
                </a:solidFill>
              </a:rPr>
              <a:t>pair words with visual support if possible </a:t>
            </a:r>
          </a:p>
          <a:p>
            <a:pPr lvl="1"/>
            <a:r>
              <a:rPr lang="en-US" sz="2400" dirty="0">
                <a:solidFill>
                  <a:srgbClr val="000000"/>
                </a:solidFill>
              </a:rPr>
              <a:t>keep voice neutral</a:t>
            </a:r>
          </a:p>
          <a:p>
            <a:pPr lvl="1"/>
            <a:r>
              <a:rPr lang="en-US" sz="2400" dirty="0">
                <a:solidFill>
                  <a:srgbClr val="000000"/>
                </a:solidFill>
              </a:rPr>
              <a:t>keep facial expression neutral </a:t>
            </a:r>
          </a:p>
          <a:p>
            <a:pPr lvl="1"/>
            <a:r>
              <a:rPr lang="en-US" sz="2400" dirty="0">
                <a:solidFill>
                  <a:srgbClr val="000000"/>
                </a:solidFill>
              </a:rPr>
              <a:t>give space</a:t>
            </a:r>
          </a:p>
          <a:p>
            <a:pPr lvl="1"/>
            <a:r>
              <a:rPr lang="en-US" sz="2400" dirty="0">
                <a:solidFill>
                  <a:srgbClr val="000000"/>
                </a:solidFill>
              </a:rPr>
              <a:t>give calming object</a:t>
            </a:r>
          </a:p>
          <a:p>
            <a:pPr lvl="1"/>
            <a:r>
              <a:rPr lang="en-US" sz="2400" dirty="0">
                <a:solidFill>
                  <a:srgbClr val="000000"/>
                </a:solidFill>
              </a:rPr>
              <a:t>praise attempts to self-regulate or use strategies </a:t>
            </a:r>
          </a:p>
          <a:p>
            <a:endParaRPr lang="en-US" sz="1900" dirty="0">
              <a:solidFill>
                <a:srgbClr val="000000"/>
              </a:solidFill>
            </a:endParaRPr>
          </a:p>
        </p:txBody>
      </p:sp>
      <p:sp>
        <p:nvSpPr>
          <p:cNvPr id="4" name="Slide Number Placeholder 3">
            <a:extLst>
              <a:ext uri="{FF2B5EF4-FFF2-40B4-BE49-F238E27FC236}">
                <a16:creationId xmlns:a16="http://schemas.microsoft.com/office/drawing/2014/main" id="{A3A29D5A-EBE0-4484-B0C1-9588B7180D1A}"/>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34</a:t>
            </a:fld>
            <a:endParaRPr lang="en-US" sz="900">
              <a:solidFill>
                <a:srgbClr val="898989"/>
              </a:solidFill>
            </a:endParaRPr>
          </a:p>
        </p:txBody>
      </p:sp>
    </p:spTree>
    <p:extLst>
      <p:ext uri="{BB962C8B-B14F-4D97-AF65-F5344CB8AC3E}">
        <p14:creationId xmlns:p14="http://schemas.microsoft.com/office/powerpoint/2010/main" val="191700733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3BA3CDB2-0798-4129-9EEF-C9FA286E180E}"/>
              </a:ext>
            </a:extLst>
          </p:cNvPr>
          <p:cNvSpPr>
            <a:spLocks noGrp="1"/>
          </p:cNvSpPr>
          <p:nvPr>
            <p:ph type="title"/>
          </p:nvPr>
        </p:nvSpPr>
        <p:spPr>
          <a:xfrm>
            <a:off x="480060" y="1243013"/>
            <a:ext cx="2891790" cy="4371974"/>
          </a:xfrm>
        </p:spPr>
        <p:txBody>
          <a:bodyPr>
            <a:normAutofit/>
          </a:bodyPr>
          <a:lstStyle/>
          <a:p>
            <a:r>
              <a:rPr lang="en-US">
                <a:solidFill>
                  <a:srgbClr val="FFFFFF"/>
                </a:solidFill>
              </a:rPr>
              <a:t>What NOT to do when </a:t>
            </a:r>
            <a:br>
              <a:rPr lang="en-US">
                <a:solidFill>
                  <a:srgbClr val="FFFFFF"/>
                </a:solidFill>
              </a:rPr>
            </a:br>
            <a:r>
              <a:rPr lang="en-US">
                <a:solidFill>
                  <a:srgbClr val="FFFFFF"/>
                </a:solidFill>
              </a:rPr>
              <a:t>Trying to De-escalate  	</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63DD8B-D407-4507-93C8-81D703BCAD6A}"/>
              </a:ext>
            </a:extLst>
          </p:cNvPr>
          <p:cNvSpPr>
            <a:spLocks noGrp="1"/>
          </p:cNvSpPr>
          <p:nvPr>
            <p:ph idx="1"/>
          </p:nvPr>
        </p:nvSpPr>
        <p:spPr>
          <a:xfrm>
            <a:off x="4419600" y="804672"/>
            <a:ext cx="4572000" cy="5900928"/>
          </a:xfrm>
        </p:spPr>
        <p:txBody>
          <a:bodyPr anchor="ctr">
            <a:normAutofit/>
          </a:bodyPr>
          <a:lstStyle/>
          <a:p>
            <a:pPr>
              <a:lnSpc>
                <a:spcPct val="150000"/>
              </a:lnSpc>
            </a:pPr>
            <a:r>
              <a:rPr lang="en-US" sz="2800" dirty="0">
                <a:solidFill>
                  <a:srgbClr val="000000"/>
                </a:solidFill>
              </a:rPr>
              <a:t>Give into what they want</a:t>
            </a:r>
          </a:p>
          <a:p>
            <a:pPr>
              <a:lnSpc>
                <a:spcPct val="150000"/>
              </a:lnSpc>
            </a:pPr>
            <a:r>
              <a:rPr lang="en-US" sz="2800" dirty="0">
                <a:solidFill>
                  <a:srgbClr val="000000"/>
                </a:solidFill>
              </a:rPr>
              <a:t>Show anger</a:t>
            </a:r>
          </a:p>
          <a:p>
            <a:pPr>
              <a:lnSpc>
                <a:spcPct val="150000"/>
              </a:lnSpc>
            </a:pPr>
            <a:r>
              <a:rPr lang="en-US" sz="2800" dirty="0">
                <a:solidFill>
                  <a:srgbClr val="000000"/>
                </a:solidFill>
              </a:rPr>
              <a:t>Raise voice</a:t>
            </a:r>
          </a:p>
          <a:p>
            <a:pPr>
              <a:lnSpc>
                <a:spcPct val="150000"/>
              </a:lnSpc>
            </a:pPr>
            <a:r>
              <a:rPr lang="en-US" sz="2800" dirty="0">
                <a:solidFill>
                  <a:srgbClr val="000000"/>
                </a:solidFill>
              </a:rPr>
              <a:t>Threaten or lecture</a:t>
            </a:r>
          </a:p>
          <a:p>
            <a:pPr>
              <a:lnSpc>
                <a:spcPct val="150000"/>
              </a:lnSpc>
            </a:pPr>
            <a:r>
              <a:rPr lang="en-US" sz="2800" dirty="0">
                <a:solidFill>
                  <a:srgbClr val="000000"/>
                </a:solidFill>
              </a:rPr>
              <a:t>Physically intervene unless necessary for safety</a:t>
            </a:r>
          </a:p>
        </p:txBody>
      </p:sp>
      <p:sp>
        <p:nvSpPr>
          <p:cNvPr id="4" name="Slide Number Placeholder 3">
            <a:extLst>
              <a:ext uri="{FF2B5EF4-FFF2-40B4-BE49-F238E27FC236}">
                <a16:creationId xmlns:a16="http://schemas.microsoft.com/office/drawing/2014/main" id="{530C393D-31C6-49A7-8A93-44B6B26F11D9}"/>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35</a:t>
            </a:fld>
            <a:endParaRPr lang="en-US" sz="900">
              <a:solidFill>
                <a:srgbClr val="898989"/>
              </a:solidFill>
            </a:endParaRPr>
          </a:p>
        </p:txBody>
      </p:sp>
    </p:spTree>
    <p:extLst>
      <p:ext uri="{BB962C8B-B14F-4D97-AF65-F5344CB8AC3E}">
        <p14:creationId xmlns:p14="http://schemas.microsoft.com/office/powerpoint/2010/main" val="276638599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dirty="0">
                <a:solidFill>
                  <a:srgbClr val="FFFFFF"/>
                </a:solidFill>
              </a:rPr>
              <a:t>Positive Strategies (continued)</a:t>
            </a:r>
          </a:p>
        </p:txBody>
      </p:sp>
      <p:sp>
        <p:nvSpPr>
          <p:cNvPr id="3" name="Content Placeholder 2"/>
          <p:cNvSpPr>
            <a:spLocks noGrp="1"/>
          </p:cNvSpPr>
          <p:nvPr>
            <p:ph idx="1"/>
          </p:nvPr>
        </p:nvSpPr>
        <p:spPr>
          <a:xfrm>
            <a:off x="884419" y="2590800"/>
            <a:ext cx="7497581" cy="3733800"/>
          </a:xfrm>
        </p:spPr>
        <p:txBody>
          <a:bodyPr>
            <a:normAutofit/>
          </a:bodyPr>
          <a:lstStyle/>
          <a:p>
            <a:r>
              <a:rPr lang="en-US" sz="2400" dirty="0">
                <a:solidFill>
                  <a:srgbClr val="000000"/>
                </a:solidFill>
              </a:rPr>
              <a:t>Visual aids, photographs or video models are great ways to teach/show expected behavior</a:t>
            </a:r>
          </a:p>
          <a:p>
            <a:r>
              <a:rPr lang="en-US" sz="2400" dirty="0">
                <a:solidFill>
                  <a:srgbClr val="000000"/>
                </a:solidFill>
              </a:rPr>
              <a:t>Provide opportunities for success </a:t>
            </a:r>
          </a:p>
          <a:p>
            <a:r>
              <a:rPr lang="en-US" sz="2400" dirty="0">
                <a:solidFill>
                  <a:srgbClr val="000000"/>
                </a:solidFill>
              </a:rPr>
              <a:t>Schedule breaks throughout the day for preferred activities</a:t>
            </a:r>
          </a:p>
          <a:p>
            <a:r>
              <a:rPr lang="en-US" sz="2400" dirty="0">
                <a:solidFill>
                  <a:srgbClr val="000000"/>
                </a:solidFill>
              </a:rPr>
              <a:t>Allow individual to request a break when needed</a:t>
            </a:r>
          </a:p>
          <a:p>
            <a:pPr lvl="1"/>
            <a:r>
              <a:rPr lang="en-US" sz="2400" dirty="0">
                <a:solidFill>
                  <a:srgbClr val="000000"/>
                </a:solidFill>
              </a:rPr>
              <a:t>for less-verbal individuals make a visual break card available </a:t>
            </a:r>
          </a:p>
          <a:p>
            <a:endParaRPr lang="en-US" sz="17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36</a:t>
            </a:fld>
            <a:endParaRPr lang="en-US" sz="900">
              <a:solidFill>
                <a:srgbClr val="898989"/>
              </a:solidFill>
            </a:endParaRPr>
          </a:p>
        </p:txBody>
      </p:sp>
    </p:spTree>
    <p:extLst>
      <p:ext uri="{BB962C8B-B14F-4D97-AF65-F5344CB8AC3E}">
        <p14:creationId xmlns:p14="http://schemas.microsoft.com/office/powerpoint/2010/main" val="725646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Positive Strategies (continued)</a:t>
            </a:r>
          </a:p>
        </p:txBody>
      </p:sp>
      <p:sp>
        <p:nvSpPr>
          <p:cNvPr id="3" name="Content Placeholder 2"/>
          <p:cNvSpPr>
            <a:spLocks noGrp="1"/>
          </p:cNvSpPr>
          <p:nvPr>
            <p:ph idx="1"/>
          </p:nvPr>
        </p:nvSpPr>
        <p:spPr>
          <a:xfrm>
            <a:off x="381000" y="2514600"/>
            <a:ext cx="8166493" cy="3709102"/>
          </a:xfrm>
        </p:spPr>
        <p:txBody>
          <a:bodyPr>
            <a:normAutofit/>
          </a:bodyPr>
          <a:lstStyle/>
          <a:p>
            <a:r>
              <a:rPr lang="en-US" sz="2400" dirty="0">
                <a:solidFill>
                  <a:srgbClr val="000000"/>
                </a:solidFill>
              </a:rPr>
              <a:t>Provide opportunities for choice making (available choices can be controlled)</a:t>
            </a:r>
          </a:p>
          <a:p>
            <a:r>
              <a:rPr lang="en-US" sz="2400" dirty="0">
                <a:solidFill>
                  <a:srgbClr val="000000"/>
                </a:solidFill>
              </a:rPr>
              <a:t>Establish a reward system consistent with the individual’s level of understanding</a:t>
            </a:r>
          </a:p>
          <a:p>
            <a:r>
              <a:rPr lang="en-US" sz="2400" dirty="0">
                <a:solidFill>
                  <a:srgbClr val="000000"/>
                </a:solidFill>
              </a:rPr>
              <a:t>Allow time to do their preference </a:t>
            </a:r>
          </a:p>
          <a:p>
            <a:pPr lvl="1"/>
            <a:r>
              <a:rPr lang="en-US" sz="2400" dirty="0">
                <a:solidFill>
                  <a:srgbClr val="000000"/>
                </a:solidFill>
              </a:rPr>
              <a:t>repetitive behavior, discussion of restricted interest, playing/looking at restricted interests  </a:t>
            </a:r>
          </a:p>
          <a:p>
            <a:pPr marL="914400" lvl="2" indent="0">
              <a:buNone/>
            </a:pPr>
            <a:r>
              <a:rPr lang="en-US" dirty="0">
                <a:solidFill>
                  <a:srgbClr val="000000"/>
                </a:solidFill>
              </a:rPr>
              <a:t>-Does this need to be scheduled?</a:t>
            </a:r>
          </a:p>
          <a:p>
            <a:endParaRPr lang="en-US" sz="1700" dirty="0">
              <a:solidFill>
                <a:srgbClr val="000000"/>
              </a:solidFill>
            </a:endParaRP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37</a:t>
            </a:fld>
            <a:endParaRPr lang="en-US" sz="900">
              <a:solidFill>
                <a:srgbClr val="898989"/>
              </a:solidFill>
            </a:endParaRPr>
          </a:p>
        </p:txBody>
      </p:sp>
    </p:spTree>
    <p:extLst>
      <p:ext uri="{BB962C8B-B14F-4D97-AF65-F5344CB8AC3E}">
        <p14:creationId xmlns:p14="http://schemas.microsoft.com/office/powerpoint/2010/main" val="70709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52A8438-108C-4D01-BD98-A57C89BD286B}"/>
              </a:ext>
            </a:extLst>
          </p:cNvPr>
          <p:cNvSpPr>
            <a:spLocks noGrp="1"/>
          </p:cNvSpPr>
          <p:nvPr>
            <p:ph type="ctrTitle"/>
          </p:nvPr>
        </p:nvSpPr>
        <p:spPr>
          <a:xfrm>
            <a:off x="2284026" y="2043663"/>
            <a:ext cx="4578895" cy="2031055"/>
          </a:xfrm>
        </p:spPr>
        <p:txBody>
          <a:bodyPr>
            <a:normAutofit/>
          </a:bodyPr>
          <a:lstStyle/>
          <a:p>
            <a:pPr>
              <a:lnSpc>
                <a:spcPct val="90000"/>
              </a:lnSpc>
            </a:pPr>
            <a:r>
              <a:rPr lang="en-US">
                <a:solidFill>
                  <a:srgbClr val="FFFFFF"/>
                </a:solidFill>
              </a:rPr>
              <a:t>Intervention Strategies </a:t>
            </a:r>
            <a:br>
              <a:rPr lang="en-US">
                <a:solidFill>
                  <a:srgbClr val="FFFFFF"/>
                </a:solidFill>
              </a:rPr>
            </a:br>
            <a:r>
              <a:rPr lang="en-US">
                <a:solidFill>
                  <a:srgbClr val="FFFFFF"/>
                </a:solidFill>
              </a:rPr>
              <a:t>Often Taught </a:t>
            </a:r>
          </a:p>
        </p:txBody>
      </p:sp>
      <p:sp>
        <p:nvSpPr>
          <p:cNvPr id="4" name="Slide Number Placeholder 3">
            <a:extLst>
              <a:ext uri="{FF2B5EF4-FFF2-40B4-BE49-F238E27FC236}">
                <a16:creationId xmlns:a16="http://schemas.microsoft.com/office/drawing/2014/main" id="{C89508DF-3BC1-430E-9E2C-F3A7619AF4FD}"/>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38</a:t>
            </a:fld>
            <a:endParaRPr lang="en-US" sz="900">
              <a:solidFill>
                <a:srgbClr val="898989"/>
              </a:solidFill>
            </a:endParaRPr>
          </a:p>
        </p:txBody>
      </p:sp>
    </p:spTree>
    <p:extLst>
      <p:ext uri="{BB962C8B-B14F-4D97-AF65-F5344CB8AC3E}">
        <p14:creationId xmlns:p14="http://schemas.microsoft.com/office/powerpoint/2010/main" val="771566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token econom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7022375" cy="56689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7D4484C-7DD8-4E7B-A7E6-07CF6F41CF9C}" type="slidenum">
              <a:rPr lang="en-US" smtClean="0"/>
              <a:pPr/>
              <a:t>39</a:t>
            </a:fld>
            <a:endParaRPr lang="en-US"/>
          </a:p>
        </p:txBody>
      </p:sp>
    </p:spTree>
    <p:extLst>
      <p:ext uri="{BB962C8B-B14F-4D97-AF65-F5344CB8AC3E}">
        <p14:creationId xmlns:p14="http://schemas.microsoft.com/office/powerpoint/2010/main" val="302666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0E1C-DAD4-4B0C-A4C1-76F18698300D}"/>
              </a:ext>
            </a:extLst>
          </p:cNvPr>
          <p:cNvSpPr>
            <a:spLocks noGrp="1"/>
          </p:cNvSpPr>
          <p:nvPr>
            <p:ph type="title"/>
          </p:nvPr>
        </p:nvSpPr>
        <p:spPr>
          <a:xfrm>
            <a:off x="353785" y="102957"/>
            <a:ext cx="8229600" cy="715962"/>
          </a:xfrm>
        </p:spPr>
        <p:txBody>
          <a:bodyPr>
            <a:normAutofit fontScale="90000"/>
          </a:bodyPr>
          <a:lstStyle/>
          <a:p>
            <a:r>
              <a:rPr lang="en-US" dirty="0"/>
              <a:t>Responses Vary Greatly</a:t>
            </a:r>
          </a:p>
        </p:txBody>
      </p:sp>
      <p:sp>
        <p:nvSpPr>
          <p:cNvPr id="3" name="Content Placeholder 2">
            <a:extLst>
              <a:ext uri="{FF2B5EF4-FFF2-40B4-BE49-F238E27FC236}">
                <a16:creationId xmlns:a16="http://schemas.microsoft.com/office/drawing/2014/main" id="{DBCF60F0-1B77-4AAC-8FEA-7DDB004AD287}"/>
              </a:ext>
            </a:extLst>
          </p:cNvPr>
          <p:cNvSpPr>
            <a:spLocks noGrp="1"/>
          </p:cNvSpPr>
          <p:nvPr>
            <p:ph idx="1"/>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D1534606-27C4-4384-B380-1C4E334EF1FC}"/>
              </a:ext>
            </a:extLst>
          </p:cNvPr>
          <p:cNvSpPr>
            <a:spLocks noGrp="1"/>
          </p:cNvSpPr>
          <p:nvPr>
            <p:ph type="sldNum" sz="quarter" idx="12"/>
          </p:nvPr>
        </p:nvSpPr>
        <p:spPr/>
        <p:txBody>
          <a:bodyPr/>
          <a:lstStyle/>
          <a:p>
            <a:fld id="{27D4484C-7DD8-4E7B-A7E6-07CF6F41CF9C}" type="slidenum">
              <a:rPr lang="en-US" smtClean="0"/>
              <a:pPr/>
              <a:t>4</a:t>
            </a:fld>
            <a:endParaRPr lang="en-US" dirty="0"/>
          </a:p>
        </p:txBody>
      </p:sp>
      <p:sp>
        <p:nvSpPr>
          <p:cNvPr id="5" name="Thought Bubble: Cloud 4">
            <a:extLst>
              <a:ext uri="{FF2B5EF4-FFF2-40B4-BE49-F238E27FC236}">
                <a16:creationId xmlns:a16="http://schemas.microsoft.com/office/drawing/2014/main" id="{B44A0545-082D-4FFC-899F-90AF7004E6B5}"/>
              </a:ext>
            </a:extLst>
          </p:cNvPr>
          <p:cNvSpPr/>
          <p:nvPr/>
        </p:nvSpPr>
        <p:spPr>
          <a:xfrm>
            <a:off x="0" y="4092121"/>
            <a:ext cx="4218214" cy="2629354"/>
          </a:xfrm>
          <a:prstGeom prst="cloudCallout">
            <a:avLst>
              <a:gd name="adj1" fmla="val 50882"/>
              <a:gd name="adj2" fmla="val -52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feel vindicated. We already lived this way because of Amy’s compromised immune system.  Now others get it.</a:t>
            </a:r>
          </a:p>
        </p:txBody>
      </p:sp>
      <p:sp>
        <p:nvSpPr>
          <p:cNvPr id="7" name="Thought Bubble: Cloud 6">
            <a:extLst>
              <a:ext uri="{FF2B5EF4-FFF2-40B4-BE49-F238E27FC236}">
                <a16:creationId xmlns:a16="http://schemas.microsoft.com/office/drawing/2014/main" id="{ABAC847F-3BBC-4079-A7FB-9DC0927E82B5}"/>
              </a:ext>
            </a:extLst>
          </p:cNvPr>
          <p:cNvSpPr/>
          <p:nvPr/>
        </p:nvSpPr>
        <p:spPr>
          <a:xfrm>
            <a:off x="168729" y="699517"/>
            <a:ext cx="4065814" cy="3001963"/>
          </a:xfrm>
          <a:prstGeom prst="cloudCallout">
            <a:avLst>
              <a:gd name="adj1" fmla="val 46501"/>
              <a:gd name="adj2" fmla="val 48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Jenny’s whole world has been turned upside down.  School and therapies provided her with much needed structure.  She was lost for weeks.</a:t>
            </a:r>
          </a:p>
        </p:txBody>
      </p:sp>
      <p:sp>
        <p:nvSpPr>
          <p:cNvPr id="9" name="Thought Bubble: Cloud 8">
            <a:extLst>
              <a:ext uri="{FF2B5EF4-FFF2-40B4-BE49-F238E27FC236}">
                <a16:creationId xmlns:a16="http://schemas.microsoft.com/office/drawing/2014/main" id="{BEC2B800-998E-4FC3-9B57-873A3639C243}"/>
              </a:ext>
            </a:extLst>
          </p:cNvPr>
          <p:cNvSpPr/>
          <p:nvPr/>
        </p:nvSpPr>
        <p:spPr>
          <a:xfrm>
            <a:off x="4572000" y="723155"/>
            <a:ext cx="4572000" cy="2802895"/>
          </a:xfrm>
          <a:prstGeom prst="cloudCallout">
            <a:avLst>
              <a:gd name="adj1" fmla="val -36785"/>
              <a:gd name="adj2" fmla="val 516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r>
              <a:rPr lang="en-US" dirty="0"/>
              <a:t>This was our world already because of Joey’s extreme challenges being in the community.  Now we must order groceries for pick up two days in advance, instead of that morning.</a:t>
            </a:r>
          </a:p>
          <a:p>
            <a:pPr algn="ctr"/>
            <a:endParaRPr lang="en-US" dirty="0"/>
          </a:p>
        </p:txBody>
      </p:sp>
      <p:sp>
        <p:nvSpPr>
          <p:cNvPr id="10" name="Thought Bubble: Cloud 9">
            <a:extLst>
              <a:ext uri="{FF2B5EF4-FFF2-40B4-BE49-F238E27FC236}">
                <a16:creationId xmlns:a16="http://schemas.microsoft.com/office/drawing/2014/main" id="{AC80C3A6-0670-490D-AA0C-A3A9F356035F}"/>
              </a:ext>
            </a:extLst>
          </p:cNvPr>
          <p:cNvSpPr/>
          <p:nvPr/>
        </p:nvSpPr>
        <p:spPr>
          <a:xfrm>
            <a:off x="4876800" y="4065059"/>
            <a:ext cx="4114800" cy="2514600"/>
          </a:xfrm>
          <a:prstGeom prst="cloudCallout">
            <a:avLst>
              <a:gd name="adj1" fmla="val -48611"/>
              <a:gd name="adj2" fmla="val -518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Robert does not like school or social situations, so he has been happy as a clam.  Me on the other hand, I had to go to 50% time at work to manage him during the day.</a:t>
            </a:r>
          </a:p>
        </p:txBody>
      </p:sp>
      <p:pic>
        <p:nvPicPr>
          <p:cNvPr id="8" name="Graphic 7" descr="Confused person">
            <a:extLst>
              <a:ext uri="{FF2B5EF4-FFF2-40B4-BE49-F238E27FC236}">
                <a16:creationId xmlns:a16="http://schemas.microsoft.com/office/drawing/2014/main" id="{FEF3D1B3-AE3C-44BE-9332-964CF9AF4E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2964" y="3471028"/>
            <a:ext cx="914400" cy="914400"/>
          </a:xfrm>
          <a:prstGeom prst="rect">
            <a:avLst/>
          </a:prstGeom>
        </p:spPr>
      </p:pic>
    </p:spTree>
    <p:extLst>
      <p:ext uri="{BB962C8B-B14F-4D97-AF65-F5344CB8AC3E}">
        <p14:creationId xmlns:p14="http://schemas.microsoft.com/office/powerpoint/2010/main" val="3776307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73BCE-D322-46F7-921F-BC0A1C9E74F1}"/>
              </a:ext>
            </a:extLst>
          </p:cNvPr>
          <p:cNvSpPr>
            <a:spLocks noGrp="1"/>
          </p:cNvSpPr>
          <p:nvPr>
            <p:ph type="sldNum" sz="quarter" idx="12"/>
          </p:nvPr>
        </p:nvSpPr>
        <p:spPr/>
        <p:txBody>
          <a:bodyPr/>
          <a:lstStyle/>
          <a:p>
            <a:fld id="{27D4484C-7DD8-4E7B-A7E6-07CF6F41CF9C}" type="slidenum">
              <a:rPr lang="en-US" smtClean="0"/>
              <a:pPr/>
              <a:t>40</a:t>
            </a:fld>
            <a:endParaRPr lang="en-US" dirty="0"/>
          </a:p>
        </p:txBody>
      </p:sp>
      <p:pic>
        <p:nvPicPr>
          <p:cNvPr id="6146" name="Picture 11" descr="mage result for adult size of the problem visual supports">
            <a:extLst>
              <a:ext uri="{FF2B5EF4-FFF2-40B4-BE49-F238E27FC236}">
                <a16:creationId xmlns:a16="http://schemas.microsoft.com/office/drawing/2014/main" id="{24B71F7F-0C9C-4EF1-8A16-1FFCD17EA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318" y="457200"/>
            <a:ext cx="770068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339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76" y="175537"/>
            <a:ext cx="7886700" cy="1325563"/>
          </a:xfrm>
        </p:spPr>
        <p:txBody>
          <a:bodyPr/>
          <a:lstStyle/>
          <a:p>
            <a:pPr algn="ctr"/>
            <a:r>
              <a:rPr lang="en-US" dirty="0">
                <a:solidFill>
                  <a:schemeClr val="accent1">
                    <a:lumMod val="50000"/>
                  </a:schemeClr>
                </a:solidFill>
              </a:rPr>
              <a:t>HOW BIG IS MY FEAR?</a:t>
            </a:r>
          </a:p>
        </p:txBody>
      </p:sp>
      <p:pic>
        <p:nvPicPr>
          <p:cNvPr id="7" name="Picture 6"/>
          <p:cNvPicPr>
            <a:picLocks noChangeAspect="1"/>
          </p:cNvPicPr>
          <p:nvPr/>
        </p:nvPicPr>
        <p:blipFill>
          <a:blip r:embed="rId3"/>
          <a:stretch>
            <a:fillRect/>
          </a:stretch>
        </p:blipFill>
        <p:spPr>
          <a:xfrm>
            <a:off x="5864609" y="5019212"/>
            <a:ext cx="1160736" cy="1283774"/>
          </a:xfrm>
          <a:prstGeom prst="rect">
            <a:avLst/>
          </a:prstGeom>
        </p:spPr>
      </p:pic>
      <p:pic>
        <p:nvPicPr>
          <p:cNvPr id="8" name="Picture 7"/>
          <p:cNvPicPr>
            <a:picLocks noChangeAspect="1"/>
          </p:cNvPicPr>
          <p:nvPr/>
        </p:nvPicPr>
        <p:blipFill>
          <a:blip r:embed="rId4"/>
          <a:stretch>
            <a:fillRect/>
          </a:stretch>
        </p:blipFill>
        <p:spPr>
          <a:xfrm>
            <a:off x="5366709" y="1690689"/>
            <a:ext cx="2156536" cy="12723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1269" y="1311512"/>
            <a:ext cx="3725440" cy="5219600"/>
          </a:xfrm>
          <a:prstGeom prst="rect">
            <a:avLst/>
          </a:prstGeom>
        </p:spPr>
      </p:pic>
    </p:spTree>
    <p:extLst>
      <p:ext uri="{BB962C8B-B14F-4D97-AF65-F5344CB8AC3E}">
        <p14:creationId xmlns:p14="http://schemas.microsoft.com/office/powerpoint/2010/main" val="217061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ADA68A5-7B4F-457E-82ED-0E8F00892A08}"/>
              </a:ext>
            </a:extLst>
          </p:cNvPr>
          <p:cNvSpPr txBox="1"/>
          <p:nvPr/>
        </p:nvSpPr>
        <p:spPr>
          <a:xfrm>
            <a:off x="363475" y="366999"/>
            <a:ext cx="3065525" cy="6056026"/>
          </a:xfrm>
          <a:prstGeom prst="rect">
            <a:avLst/>
          </a:prstGeom>
          <a:solidFill>
            <a:schemeClr val="tx2">
              <a:lumMod val="60000"/>
              <a:lumOff val="40000"/>
            </a:schemeClr>
          </a:solidFill>
        </p:spPr>
        <p:txBody>
          <a:bodyPr vert="horz" lIns="91440" tIns="45720" rIns="91440" bIns="45720" rtlCol="0" anchor="ctr">
            <a:normAutofit/>
          </a:bodyPr>
          <a:lstStyle/>
          <a:p>
            <a:pPr algn="ctr">
              <a:lnSpc>
                <a:spcPct val="90000"/>
              </a:lnSpc>
              <a:spcBef>
                <a:spcPct val="0"/>
              </a:spcBef>
              <a:spcAft>
                <a:spcPts val="600"/>
              </a:spcAft>
            </a:pPr>
            <a:r>
              <a:rPr lang="en-US" sz="4200" kern="1200" dirty="0">
                <a:solidFill>
                  <a:srgbClr val="FFFFFF"/>
                </a:solidFill>
                <a:latin typeface="+mj-lt"/>
                <a:ea typeface="+mj-ea"/>
                <a:cs typeface="+mj-cs"/>
              </a:rPr>
              <a:t>Four Square Apology </a:t>
            </a:r>
          </a:p>
        </p:txBody>
      </p:sp>
      <p:pic>
        <p:nvPicPr>
          <p:cNvPr id="1026" name="Picture 2" descr="Image result for four square apology">
            <a:extLst>
              <a:ext uri="{FF2B5EF4-FFF2-40B4-BE49-F238E27FC236}">
                <a16:creationId xmlns:a16="http://schemas.microsoft.com/office/drawing/2014/main" id="{A2B5F392-D2BA-435D-9C8D-3225BBC595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1819" y="1600200"/>
            <a:ext cx="5504207" cy="41228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C1CABF3-98C5-4366-8A56-AEFD06AE974B}"/>
              </a:ext>
            </a:extLst>
          </p:cNvPr>
          <p:cNvSpPr>
            <a:spLocks noGrp="1"/>
          </p:cNvSpPr>
          <p:nvPr>
            <p:ph type="sldNum" sz="quarter" idx="12"/>
          </p:nvPr>
        </p:nvSpPr>
        <p:spPr>
          <a:xfrm>
            <a:off x="8194737" y="6423025"/>
            <a:ext cx="578644" cy="365125"/>
          </a:xfrm>
        </p:spPr>
        <p:txBody>
          <a:bodyPr vert="horz" lIns="91440" tIns="45720" rIns="91440" bIns="45720" rtlCol="0" anchor="ctr">
            <a:normAutofit/>
          </a:bodyPr>
          <a:lstStyle/>
          <a:p>
            <a:pPr>
              <a:spcAft>
                <a:spcPts val="600"/>
              </a:spcAft>
            </a:pPr>
            <a:fld id="{27D4484C-7DD8-4E7B-A7E6-07CF6F41CF9C}" type="slidenum">
              <a:rPr lang="en-US" smtClean="0"/>
              <a:pPr>
                <a:spcAft>
                  <a:spcPts val="600"/>
                </a:spcAft>
              </a:pPr>
              <a:t>42</a:t>
            </a:fld>
            <a:endParaRPr lang="en-US"/>
          </a:p>
        </p:txBody>
      </p:sp>
    </p:spTree>
    <p:extLst>
      <p:ext uri="{BB962C8B-B14F-4D97-AF65-F5344CB8AC3E}">
        <p14:creationId xmlns:p14="http://schemas.microsoft.com/office/powerpoint/2010/main" val="1156428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r>
              <a:rPr lang="en-US" sz="3500">
                <a:solidFill>
                  <a:srgbClr val="FFFFFF"/>
                </a:solidFill>
              </a:rPr>
              <a:t>Social Narratives/Social Stories</a:t>
            </a:r>
          </a:p>
        </p:txBody>
      </p:sp>
      <p:sp>
        <p:nvSpPr>
          <p:cNvPr id="3" name="Content Placeholder 2"/>
          <p:cNvSpPr>
            <a:spLocks noGrp="1"/>
          </p:cNvSpPr>
          <p:nvPr>
            <p:ph idx="1"/>
          </p:nvPr>
        </p:nvSpPr>
        <p:spPr>
          <a:xfrm>
            <a:off x="596507" y="2514599"/>
            <a:ext cx="8090293" cy="4023169"/>
          </a:xfrm>
        </p:spPr>
        <p:txBody>
          <a:bodyPr>
            <a:normAutofit fontScale="92500" lnSpcReduction="10000"/>
          </a:bodyPr>
          <a:lstStyle/>
          <a:p>
            <a:pPr>
              <a:lnSpc>
                <a:spcPct val="90000"/>
              </a:lnSpc>
            </a:pPr>
            <a:r>
              <a:rPr lang="en-US" sz="2000" dirty="0">
                <a:solidFill>
                  <a:srgbClr val="000000"/>
                </a:solidFill>
              </a:rPr>
              <a:t>Scripts used to explain the “rules” of social situations by highlighting relevant cues and defining appropriate responses </a:t>
            </a:r>
          </a:p>
          <a:p>
            <a:pPr lvl="1">
              <a:lnSpc>
                <a:spcPct val="90000"/>
              </a:lnSpc>
            </a:pPr>
            <a:r>
              <a:rPr lang="en-US" sz="1800" dirty="0">
                <a:solidFill>
                  <a:srgbClr val="000000"/>
                </a:solidFill>
              </a:rPr>
              <a:t>Can be individualized</a:t>
            </a:r>
          </a:p>
          <a:p>
            <a:pPr lvl="1">
              <a:lnSpc>
                <a:spcPct val="90000"/>
              </a:lnSpc>
            </a:pPr>
            <a:r>
              <a:rPr lang="en-US" sz="1800" dirty="0">
                <a:solidFill>
                  <a:srgbClr val="000000"/>
                </a:solidFill>
              </a:rPr>
              <a:t>Usually written in 1</a:t>
            </a:r>
            <a:r>
              <a:rPr lang="en-US" sz="1800" baseline="30000" dirty="0">
                <a:solidFill>
                  <a:srgbClr val="000000"/>
                </a:solidFill>
              </a:rPr>
              <a:t>st</a:t>
            </a:r>
            <a:r>
              <a:rPr lang="en-US" sz="1800" dirty="0">
                <a:solidFill>
                  <a:srgbClr val="000000"/>
                </a:solidFill>
              </a:rPr>
              <a:t> person </a:t>
            </a:r>
          </a:p>
          <a:p>
            <a:pPr lvl="1">
              <a:lnSpc>
                <a:spcPct val="90000"/>
              </a:lnSpc>
            </a:pPr>
            <a:r>
              <a:rPr lang="en-US" sz="1800" dirty="0">
                <a:solidFill>
                  <a:srgbClr val="000000"/>
                </a:solidFill>
              </a:rPr>
              <a:t>Can include visual aids   </a:t>
            </a:r>
          </a:p>
          <a:p>
            <a:pPr>
              <a:lnSpc>
                <a:spcPct val="90000"/>
              </a:lnSpc>
            </a:pPr>
            <a:r>
              <a:rPr lang="en-US" sz="2000" dirty="0">
                <a:solidFill>
                  <a:srgbClr val="000000"/>
                </a:solidFill>
              </a:rPr>
              <a:t>Use of these stories also helps consider various social situations with peers/co-workers/strangers  </a:t>
            </a:r>
          </a:p>
          <a:p>
            <a:pPr>
              <a:lnSpc>
                <a:spcPct val="90000"/>
              </a:lnSpc>
            </a:pPr>
            <a:r>
              <a:rPr lang="en-US" sz="2000" dirty="0">
                <a:solidFill>
                  <a:srgbClr val="000000"/>
                </a:solidFill>
              </a:rPr>
              <a:t>Can be created to relate to a variety of social situations and contexts, such as making introductions, getting and giving directions, or asking for help  </a:t>
            </a:r>
          </a:p>
          <a:p>
            <a:pPr marL="0" indent="0">
              <a:lnSpc>
                <a:spcPct val="90000"/>
              </a:lnSpc>
              <a:buNone/>
            </a:pPr>
            <a:endParaRPr lang="en-US" sz="1600" dirty="0">
              <a:solidFill>
                <a:srgbClr val="000000"/>
              </a:solidFill>
            </a:endParaRPr>
          </a:p>
          <a:p>
            <a:pPr marL="0" indent="0">
              <a:lnSpc>
                <a:spcPct val="90000"/>
              </a:lnSpc>
              <a:buNone/>
            </a:pPr>
            <a:r>
              <a:rPr lang="en-US" sz="1900" u="sng" dirty="0">
                <a:solidFill>
                  <a:srgbClr val="000000"/>
                </a:solidFill>
                <a:hlinkClick r:id="rId4"/>
              </a:rPr>
              <a:t>www.thegraycenter.org/socialstories.cfm</a:t>
            </a:r>
            <a:endParaRPr lang="en-US" sz="1900" u="sng" dirty="0">
              <a:solidFill>
                <a:srgbClr val="000000"/>
              </a:solidFill>
            </a:endParaRPr>
          </a:p>
          <a:p>
            <a:pPr marL="0" indent="0">
              <a:lnSpc>
                <a:spcPct val="90000"/>
              </a:lnSpc>
              <a:buNone/>
            </a:pPr>
            <a:r>
              <a:rPr lang="en-US" sz="1900" u="sng" dirty="0">
                <a:solidFill>
                  <a:srgbClr val="000000"/>
                </a:solidFill>
                <a:hlinkClick r:id="rId5"/>
              </a:rPr>
              <a:t>www.rsaffran.tripod.com/social.html</a:t>
            </a:r>
            <a:endParaRPr lang="en-US" sz="1900" u="sng" dirty="0">
              <a:solidFill>
                <a:srgbClr val="000000"/>
              </a:solidFill>
            </a:endParaRPr>
          </a:p>
          <a:p>
            <a:pPr marL="0" indent="0">
              <a:lnSpc>
                <a:spcPct val="90000"/>
              </a:lnSpc>
              <a:buNone/>
            </a:pPr>
            <a:r>
              <a:rPr lang="en-US" sz="1900" u="sng" dirty="0">
                <a:solidFill>
                  <a:srgbClr val="000000"/>
                </a:solidFill>
                <a:hlinkClick r:id="rId6"/>
              </a:rPr>
              <a:t>www.socialstories.com/</a:t>
            </a:r>
            <a:endParaRPr lang="en-US" sz="1900" u="sng" dirty="0">
              <a:solidFill>
                <a:srgbClr val="000000"/>
              </a:solidFill>
            </a:endParaRPr>
          </a:p>
          <a:p>
            <a:pPr marL="0" indent="0">
              <a:lnSpc>
                <a:spcPct val="90000"/>
              </a:lnSpc>
              <a:buNone/>
            </a:pPr>
            <a:r>
              <a:rPr lang="en-US" sz="1900" u="sng" dirty="0">
                <a:solidFill>
                  <a:srgbClr val="000000"/>
                </a:solidFill>
                <a:hlinkClick r:id="rId7"/>
              </a:rPr>
              <a:t>www.autismspeaks.org/family-services/personalized-stories</a:t>
            </a:r>
            <a:endParaRPr lang="en-US" sz="1900" u="sng" dirty="0">
              <a:solidFill>
                <a:srgbClr val="000000"/>
              </a:solidFill>
            </a:endParaRPr>
          </a:p>
          <a:p>
            <a:pPr marL="0" indent="0">
              <a:lnSpc>
                <a:spcPct val="90000"/>
              </a:lnSpc>
              <a:buNone/>
            </a:pPr>
            <a:endParaRPr lang="en-US" sz="1200" u="sng" dirty="0">
              <a:solidFill>
                <a:srgbClr val="000000"/>
              </a:solidFill>
            </a:endParaRP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43</a:t>
            </a:fld>
            <a:endParaRPr lang="en-US" sz="900">
              <a:solidFill>
                <a:srgbClr val="898989"/>
              </a:solidFill>
            </a:endParaRPr>
          </a:p>
        </p:txBody>
      </p:sp>
    </p:spTree>
    <p:extLst>
      <p:ext uri="{BB962C8B-B14F-4D97-AF65-F5344CB8AC3E}">
        <p14:creationId xmlns:p14="http://schemas.microsoft.com/office/powerpoint/2010/main" val="3416151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84C493-255B-420F-AE94-2482361AD612}"/>
              </a:ext>
            </a:extLst>
          </p:cNvPr>
          <p:cNvSpPr>
            <a:spLocks noGrp="1"/>
          </p:cNvSpPr>
          <p:nvPr>
            <p:ph type="sldNum" sz="quarter" idx="12"/>
          </p:nvPr>
        </p:nvSpPr>
        <p:spPr/>
        <p:txBody>
          <a:bodyPr/>
          <a:lstStyle/>
          <a:p>
            <a:fld id="{27D4484C-7DD8-4E7B-A7E6-07CF6F41CF9C}" type="slidenum">
              <a:rPr lang="en-US" smtClean="0"/>
              <a:pPr/>
              <a:t>44</a:t>
            </a:fld>
            <a:endParaRPr lang="en-US" dirty="0"/>
          </a:p>
        </p:txBody>
      </p:sp>
      <p:pic>
        <p:nvPicPr>
          <p:cNvPr id="3" name="Picture 2">
            <a:extLst>
              <a:ext uri="{FF2B5EF4-FFF2-40B4-BE49-F238E27FC236}">
                <a16:creationId xmlns:a16="http://schemas.microsoft.com/office/drawing/2014/main" id="{C23A197F-A1AD-4A6C-890C-7D371532719F}"/>
              </a:ext>
            </a:extLst>
          </p:cNvPr>
          <p:cNvPicPr>
            <a:picLocks noChangeAspect="1"/>
          </p:cNvPicPr>
          <p:nvPr/>
        </p:nvPicPr>
        <p:blipFill>
          <a:blip r:embed="rId2"/>
          <a:stretch>
            <a:fillRect/>
          </a:stretch>
        </p:blipFill>
        <p:spPr>
          <a:xfrm>
            <a:off x="133233" y="0"/>
            <a:ext cx="8877534" cy="6858000"/>
          </a:xfrm>
          <a:prstGeom prst="rect">
            <a:avLst/>
          </a:prstGeom>
        </p:spPr>
      </p:pic>
    </p:spTree>
    <p:extLst>
      <p:ext uri="{BB962C8B-B14F-4D97-AF65-F5344CB8AC3E}">
        <p14:creationId xmlns:p14="http://schemas.microsoft.com/office/powerpoint/2010/main" val="1459581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a:solidFill>
                  <a:srgbClr val="FFFFFF"/>
                </a:solidFill>
              </a:rPr>
              <a:t>Visual Supports </a:t>
            </a:r>
          </a:p>
        </p:txBody>
      </p:sp>
      <p:sp>
        <p:nvSpPr>
          <p:cNvPr id="3" name="Content Placeholder 2"/>
          <p:cNvSpPr>
            <a:spLocks noGrp="1"/>
          </p:cNvSpPr>
          <p:nvPr>
            <p:ph idx="1"/>
          </p:nvPr>
        </p:nvSpPr>
        <p:spPr>
          <a:xfrm>
            <a:off x="1025718" y="2490436"/>
            <a:ext cx="7281746" cy="3567173"/>
          </a:xfrm>
        </p:spPr>
        <p:txBody>
          <a:bodyPr anchor="ctr">
            <a:normAutofit/>
          </a:bodyPr>
          <a:lstStyle/>
          <a:p>
            <a:pPr>
              <a:lnSpc>
                <a:spcPct val="90000"/>
              </a:lnSpc>
              <a:buFont typeface="Wingdings" panose="05000000000000000000" pitchFamily="2" charset="2"/>
              <a:buChar char="Ø"/>
            </a:pPr>
            <a:r>
              <a:rPr lang="en-US" sz="2100"/>
              <a:t>Visual cues about one’s activity, routine, or expectation </a:t>
            </a:r>
          </a:p>
          <a:p>
            <a:pPr>
              <a:lnSpc>
                <a:spcPct val="90000"/>
              </a:lnSpc>
              <a:buFont typeface="Wingdings" panose="05000000000000000000" pitchFamily="2" charset="2"/>
              <a:buChar char="Ø"/>
            </a:pPr>
            <a:r>
              <a:rPr lang="en-US" sz="2100"/>
              <a:t>Can be quite varied in form and function </a:t>
            </a:r>
          </a:p>
          <a:p>
            <a:pPr marL="0" indent="0">
              <a:lnSpc>
                <a:spcPct val="90000"/>
              </a:lnSpc>
              <a:buNone/>
            </a:pPr>
            <a:r>
              <a:rPr lang="en-US" sz="2100" b="1"/>
              <a:t>Used to </a:t>
            </a:r>
            <a:r>
              <a:rPr lang="en-US" sz="2100"/>
              <a:t>	</a:t>
            </a:r>
          </a:p>
          <a:p>
            <a:pPr lvl="1">
              <a:lnSpc>
                <a:spcPct val="90000"/>
              </a:lnSpc>
            </a:pPr>
            <a:r>
              <a:rPr lang="en-US" sz="2100"/>
              <a:t>organize the environment</a:t>
            </a:r>
          </a:p>
          <a:p>
            <a:pPr lvl="1">
              <a:lnSpc>
                <a:spcPct val="90000"/>
              </a:lnSpc>
            </a:pPr>
            <a:r>
              <a:rPr lang="en-US" sz="2100"/>
              <a:t>establish expectations around activities</a:t>
            </a:r>
          </a:p>
          <a:p>
            <a:pPr marL="914400" lvl="2" indent="0">
              <a:lnSpc>
                <a:spcPct val="90000"/>
              </a:lnSpc>
              <a:buNone/>
            </a:pPr>
            <a:r>
              <a:rPr lang="en-US" sz="2100"/>
              <a:t>schedules 		  instructions</a:t>
            </a:r>
          </a:p>
          <a:p>
            <a:pPr marL="914400" lvl="2" indent="0">
              <a:lnSpc>
                <a:spcPct val="90000"/>
              </a:lnSpc>
              <a:buNone/>
            </a:pPr>
            <a:r>
              <a:rPr lang="en-US" sz="2100"/>
              <a:t>work systems		  video modeling 	</a:t>
            </a:r>
          </a:p>
          <a:p>
            <a:pPr lvl="1">
              <a:lnSpc>
                <a:spcPct val="90000"/>
              </a:lnSpc>
            </a:pPr>
            <a:r>
              <a:rPr lang="en-US" sz="2100"/>
              <a:t>provide reminders </a:t>
            </a:r>
          </a:p>
          <a:p>
            <a:pPr marL="914400" lvl="2" indent="0">
              <a:lnSpc>
                <a:spcPct val="90000"/>
              </a:lnSpc>
              <a:buNone/>
            </a:pPr>
            <a:r>
              <a:rPr lang="en-US" sz="2100"/>
              <a:t>timers	(countdowns)	  activities to chose from </a:t>
            </a:r>
          </a:p>
          <a:p>
            <a:pPr marL="914400" lvl="2" indent="0">
              <a:lnSpc>
                <a:spcPct val="90000"/>
              </a:lnSpc>
              <a:buNone/>
            </a:pPr>
            <a:r>
              <a:rPr lang="en-US" sz="2100"/>
              <a:t>appropriate behavior	  when something is complete </a:t>
            </a:r>
          </a:p>
          <a:p>
            <a:pPr marL="57150" indent="0">
              <a:lnSpc>
                <a:spcPct val="90000"/>
              </a:lnSpc>
              <a:buNone/>
            </a:pPr>
            <a:endParaRPr lang="en-US" sz="2100"/>
          </a:p>
          <a:p>
            <a:pPr marL="57150" indent="0">
              <a:lnSpc>
                <a:spcPct val="90000"/>
              </a:lnSpc>
              <a:buNone/>
            </a:pPr>
            <a:endParaRPr lang="en-US" sz="2100" dirty="0"/>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a:spcAft>
                <a:spcPts val="600"/>
              </a:spcAft>
            </a:pPr>
            <a:fld id="{27D4484C-7DD8-4E7B-A7E6-07CF6F41CF9C}" type="slidenum">
              <a:rPr lang="en-US" sz="900" smtClean="0"/>
              <a:pPr>
                <a:spcAft>
                  <a:spcPts val="600"/>
                </a:spcAft>
              </a:pPr>
              <a:t>45</a:t>
            </a:fld>
            <a:endParaRPr lang="en-US" sz="900"/>
          </a:p>
        </p:txBody>
      </p:sp>
    </p:spTree>
    <p:extLst>
      <p:ext uri="{BB962C8B-B14F-4D97-AF65-F5344CB8AC3E}">
        <p14:creationId xmlns:p14="http://schemas.microsoft.com/office/powerpoint/2010/main" val="2525187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7A59BDC-E33B-417E-B8B9-9C552408DFC7}"/>
              </a:ext>
            </a:extLst>
          </p:cNvPr>
          <p:cNvSpPr>
            <a:spLocks noGrp="1"/>
          </p:cNvSpPr>
          <p:nvPr>
            <p:ph type="title"/>
          </p:nvPr>
        </p:nvSpPr>
        <p:spPr>
          <a:xfrm>
            <a:off x="480059" y="2053641"/>
            <a:ext cx="2751871" cy="2760098"/>
          </a:xfrm>
        </p:spPr>
        <p:txBody>
          <a:bodyPr>
            <a:normAutofit/>
          </a:bodyPr>
          <a:lstStyle/>
          <a:p>
            <a:r>
              <a:rPr lang="en-US">
                <a:solidFill>
                  <a:srgbClr val="FFFFFF"/>
                </a:solidFill>
              </a:rPr>
              <a:t>Types of visual structure</a:t>
            </a:r>
          </a:p>
        </p:txBody>
      </p:sp>
      <p:sp>
        <p:nvSpPr>
          <p:cNvPr id="3" name="Content Placeholder 2">
            <a:extLst>
              <a:ext uri="{FF2B5EF4-FFF2-40B4-BE49-F238E27FC236}">
                <a16:creationId xmlns:a16="http://schemas.microsoft.com/office/drawing/2014/main" id="{73FCE376-CB81-4F8B-A774-773FF44B7E10}"/>
              </a:ext>
            </a:extLst>
          </p:cNvPr>
          <p:cNvSpPr>
            <a:spLocks noGrp="1"/>
          </p:cNvSpPr>
          <p:nvPr>
            <p:ph idx="1"/>
          </p:nvPr>
        </p:nvSpPr>
        <p:spPr>
          <a:xfrm>
            <a:off x="4114800" y="228600"/>
            <a:ext cx="5029199" cy="6172200"/>
          </a:xfrm>
        </p:spPr>
        <p:txBody>
          <a:bodyPr anchor="ctr">
            <a:normAutofit/>
          </a:bodyPr>
          <a:lstStyle/>
          <a:p>
            <a:pPr marL="0" marR="0" indent="0">
              <a:lnSpc>
                <a:spcPct val="90000"/>
              </a:lnSpc>
              <a:spcBef>
                <a:spcPts val="0"/>
              </a:spcBef>
              <a:spcAft>
                <a:spcPts val="800"/>
              </a:spcAft>
              <a:buNone/>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670"/>
              </a:spcBef>
              <a:spcAft>
                <a:spcPts val="0"/>
              </a:spcAft>
              <a:buNone/>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Checklists 	       Learning Scripts</a:t>
            </a:r>
            <a:endParaRPr lang="en-US" sz="24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50000"/>
              </a:lnSpc>
              <a:spcBef>
                <a:spcPts val="670"/>
              </a:spcBef>
              <a:spcAft>
                <a:spcPts val="0"/>
              </a:spcAft>
              <a:buNone/>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Schedules	       Graphic Organizers</a:t>
            </a:r>
            <a:endParaRPr lang="en-US" sz="24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50000"/>
              </a:lnSpc>
              <a:spcBef>
                <a:spcPts val="670"/>
              </a:spcBef>
              <a:spcAft>
                <a:spcPts val="0"/>
              </a:spcAft>
              <a:buNone/>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Scripts		       Partitions or tape</a:t>
            </a:r>
            <a:endParaRPr lang="en-US" sz="24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50000"/>
              </a:lnSpc>
              <a:spcBef>
                <a:spcPts val="670"/>
              </a:spcBef>
              <a:spcAft>
                <a:spcPts val="0"/>
              </a:spcAft>
              <a:buNone/>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Photographs	       Physical Structure </a:t>
            </a:r>
          </a:p>
          <a:p>
            <a:pPr marL="0" marR="0" indent="0">
              <a:lnSpc>
                <a:spcPct val="150000"/>
              </a:lnSpc>
              <a:spcBef>
                <a:spcPts val="670"/>
              </a:spcBef>
              <a:spcAft>
                <a:spcPts val="0"/>
              </a:spcAft>
              <a:buNone/>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Objects	       Work Systems</a:t>
            </a:r>
            <a:endParaRPr lang="en-US" sz="2400" dirty="0">
              <a:solidFill>
                <a:srgbClr val="000000"/>
              </a:solidFill>
              <a:effectLst/>
              <a:latin typeface="Times New Roman" panose="02020603050405020304" pitchFamily="18" charset="0"/>
              <a:ea typeface="Times New Roman" panose="02020603050405020304" pitchFamily="18" charset="0"/>
            </a:endParaRPr>
          </a:p>
          <a:p>
            <a:pPr marL="0" indent="0">
              <a:lnSpc>
                <a:spcPct val="150000"/>
              </a:lnSpc>
              <a:spcBef>
                <a:spcPts val="670"/>
              </a:spcBef>
              <a:buNone/>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Drawings 	       Visual Timers</a:t>
            </a:r>
            <a:endParaRPr lang="en-US" sz="2400" dirty="0">
              <a:solidFill>
                <a:srgbClr val="000000"/>
              </a:solidFill>
              <a:latin typeface="Times New Roman" panose="02020603050405020304" pitchFamily="18" charset="0"/>
              <a:ea typeface="Times New Roman" panose="02020603050405020304" pitchFamily="18" charset="0"/>
            </a:endParaRPr>
          </a:p>
          <a:p>
            <a:pPr marL="0" marR="0" indent="0">
              <a:lnSpc>
                <a:spcPct val="150000"/>
              </a:lnSpc>
              <a:spcBef>
                <a:spcPts val="670"/>
              </a:spcBef>
              <a:spcAft>
                <a:spcPts val="0"/>
              </a:spcAft>
              <a:buNone/>
            </a:pP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Words </a:t>
            </a:r>
            <a:endParaRPr lang="en-US" sz="24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50000"/>
              </a:lnSpc>
              <a:spcBef>
                <a:spcPts val="670"/>
              </a:spcBef>
              <a:spcAft>
                <a:spcPts val="0"/>
              </a:spcAft>
              <a:buNone/>
            </a:pPr>
            <a:r>
              <a:rPr lang="en-US" sz="2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rgbClr val="000000"/>
              </a:solidFill>
            </a:endParaRPr>
          </a:p>
        </p:txBody>
      </p:sp>
      <p:sp>
        <p:nvSpPr>
          <p:cNvPr id="4" name="Slide Number Placeholder 3">
            <a:extLst>
              <a:ext uri="{FF2B5EF4-FFF2-40B4-BE49-F238E27FC236}">
                <a16:creationId xmlns:a16="http://schemas.microsoft.com/office/drawing/2014/main" id="{73D414D8-41F2-4173-848D-E440D4DA7194}"/>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46</a:t>
            </a:fld>
            <a:endParaRPr lang="en-US" sz="900">
              <a:solidFill>
                <a:srgbClr val="898989"/>
              </a:solidFill>
            </a:endParaRPr>
          </a:p>
        </p:txBody>
      </p:sp>
    </p:spTree>
    <p:extLst>
      <p:ext uri="{BB962C8B-B14F-4D97-AF65-F5344CB8AC3E}">
        <p14:creationId xmlns:p14="http://schemas.microsoft.com/office/powerpoint/2010/main" val="3455045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229600" cy="1143000"/>
          </a:xfrm>
        </p:spPr>
        <p:txBody>
          <a:bodyPr/>
          <a:lstStyle/>
          <a:p>
            <a:r>
              <a:rPr lang="en-US" dirty="0">
                <a:solidFill>
                  <a:schemeClr val="accent1">
                    <a:lumMod val="75000"/>
                  </a:schemeClr>
                </a:solidFill>
              </a:rPr>
              <a:t>Learning Script </a:t>
            </a:r>
          </a:p>
        </p:txBody>
      </p:sp>
      <p:sp>
        <p:nvSpPr>
          <p:cNvPr id="3" name="Content Placeholder 2"/>
          <p:cNvSpPr>
            <a:spLocks noGrp="1"/>
          </p:cNvSpPr>
          <p:nvPr>
            <p:ph idx="1"/>
          </p:nvPr>
        </p:nvSpPr>
        <p:spPr/>
        <p:txBody>
          <a:bodyPr/>
          <a:lstStyle/>
          <a:p>
            <a:endParaRPr lang="en-US" dirty="0"/>
          </a:p>
          <a:p>
            <a:pPr marL="0" indent="0">
              <a:buNone/>
            </a:pPr>
            <a:r>
              <a:rPr lang="en-US" dirty="0"/>
              <a:t>	Detailed script for washing hands</a:t>
            </a:r>
          </a:p>
        </p:txBody>
      </p:sp>
      <p:pic>
        <p:nvPicPr>
          <p:cNvPr id="2050" name="Picture 2" descr="C:\Users\jean.mankowski\Desktop\furtherbreakdown.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00" y="3009900"/>
            <a:ext cx="7543800" cy="1295400"/>
          </a:xfrm>
          <a:prstGeom prst="rect">
            <a:avLst/>
          </a:prstGeom>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6172200"/>
            <a:ext cx="2971800" cy="369332"/>
          </a:xfrm>
          <a:prstGeom prst="rect">
            <a:avLst/>
          </a:prstGeom>
          <a:noFill/>
        </p:spPr>
        <p:txBody>
          <a:bodyPr wrap="square" rtlCol="0">
            <a:spAutoFit/>
          </a:bodyPr>
          <a:lstStyle/>
          <a:p>
            <a:r>
              <a:rPr lang="en-US"/>
              <a:t>www.do2learn.com</a:t>
            </a:r>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47</a:t>
            </a:fld>
            <a:endParaRPr lang="en-US"/>
          </a:p>
        </p:txBody>
      </p:sp>
    </p:spTree>
    <p:extLst>
      <p:ext uri="{BB962C8B-B14F-4D97-AF65-F5344CB8AC3E}">
        <p14:creationId xmlns:p14="http://schemas.microsoft.com/office/powerpoint/2010/main" val="2210925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526A0-B64A-40F4-B309-8B1A2848D04A}"/>
              </a:ext>
            </a:extLst>
          </p:cNvPr>
          <p:cNvSpPr>
            <a:spLocks noGrp="1"/>
          </p:cNvSpPr>
          <p:nvPr>
            <p:ph type="sldNum" sz="quarter" idx="12"/>
          </p:nvPr>
        </p:nvSpPr>
        <p:spPr/>
        <p:txBody>
          <a:bodyPr/>
          <a:lstStyle/>
          <a:p>
            <a:fld id="{27D4484C-7DD8-4E7B-A7E6-07CF6F41CF9C}" type="slidenum">
              <a:rPr lang="en-US" smtClean="0"/>
              <a:pPr/>
              <a:t>48</a:t>
            </a:fld>
            <a:endParaRPr lang="en-US" dirty="0"/>
          </a:p>
        </p:txBody>
      </p:sp>
      <p:pic>
        <p:nvPicPr>
          <p:cNvPr id="5122" name="Picture 9" descr="elated image">
            <a:extLst>
              <a:ext uri="{FF2B5EF4-FFF2-40B4-BE49-F238E27FC236}">
                <a16:creationId xmlns:a16="http://schemas.microsoft.com/office/drawing/2014/main" id="{3CABD44D-3751-40C2-B9D5-651B294B8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161" y="136587"/>
            <a:ext cx="4782639" cy="672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870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4983974E-E9E8-4A04-A100-484B35D7DD77}"/>
              </a:ext>
            </a:extLst>
          </p:cNvPr>
          <p:cNvSpPr>
            <a:spLocks noGrp="1"/>
          </p:cNvSpPr>
          <p:nvPr>
            <p:ph type="title"/>
          </p:nvPr>
        </p:nvSpPr>
        <p:spPr>
          <a:xfrm>
            <a:off x="480060" y="1243013"/>
            <a:ext cx="2891790" cy="4371974"/>
          </a:xfrm>
        </p:spPr>
        <p:txBody>
          <a:bodyPr>
            <a:normAutofit/>
          </a:bodyPr>
          <a:lstStyle/>
          <a:p>
            <a:pPr>
              <a:lnSpc>
                <a:spcPct val="90000"/>
              </a:lnSpc>
            </a:pPr>
            <a:br>
              <a:rPr lang="en-US" b="1">
                <a:solidFill>
                  <a:srgbClr val="FFFFFF"/>
                </a:solidFill>
              </a:rPr>
            </a:br>
            <a:r>
              <a:rPr lang="en-US" b="1">
                <a:solidFill>
                  <a:srgbClr val="FFFFFF"/>
                </a:solidFill>
              </a:rPr>
              <a:t>Introducing flexibility or </a:t>
            </a:r>
            <a:br>
              <a:rPr lang="en-US" b="1">
                <a:solidFill>
                  <a:srgbClr val="FFFFFF"/>
                </a:solidFill>
              </a:rPr>
            </a:br>
            <a:r>
              <a:rPr lang="en-US" b="1">
                <a:solidFill>
                  <a:srgbClr val="FFFFFF"/>
                </a:solidFill>
              </a:rPr>
              <a:t>more of something</a:t>
            </a:r>
            <a:br>
              <a:rPr lang="en-US">
                <a:solidFill>
                  <a:srgbClr val="FFFFFF"/>
                </a:solidFill>
              </a:rPr>
            </a:br>
            <a:endParaRPr lang="en-US">
              <a:solidFill>
                <a:srgbClr val="FFFFFF"/>
              </a:solidFill>
            </a:endParaRPr>
          </a:p>
        </p:txBody>
      </p:sp>
      <p:sp>
        <p:nvSpPr>
          <p:cNvPr id="20" name="Rectangle 1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196C04-603A-4471-8AB6-FC0E0433A525}"/>
              </a:ext>
            </a:extLst>
          </p:cNvPr>
          <p:cNvSpPr>
            <a:spLocks noGrp="1"/>
          </p:cNvSpPr>
          <p:nvPr>
            <p:ph idx="1"/>
          </p:nvPr>
        </p:nvSpPr>
        <p:spPr>
          <a:xfrm>
            <a:off x="4267200" y="152400"/>
            <a:ext cx="4724400" cy="6477000"/>
          </a:xfrm>
        </p:spPr>
        <p:txBody>
          <a:bodyPr anchor="ctr">
            <a:normAutofit/>
          </a:bodyPr>
          <a:lstStyle/>
          <a:p>
            <a:pPr marL="0" indent="0">
              <a:lnSpc>
                <a:spcPct val="90000"/>
              </a:lnSpc>
              <a:buNone/>
            </a:pPr>
            <a:r>
              <a:rPr lang="en-US" sz="1800" b="1" dirty="0">
                <a:solidFill>
                  <a:srgbClr val="000000"/>
                </a:solidFill>
              </a:rPr>
              <a:t>Example: </a:t>
            </a:r>
          </a:p>
          <a:p>
            <a:pPr marL="0" indent="0">
              <a:lnSpc>
                <a:spcPct val="90000"/>
              </a:lnSpc>
              <a:buNone/>
            </a:pPr>
            <a:r>
              <a:rPr lang="en-US" sz="1800" dirty="0">
                <a:solidFill>
                  <a:srgbClr val="000000"/>
                </a:solidFill>
              </a:rPr>
              <a:t>(more time working independently)</a:t>
            </a:r>
          </a:p>
          <a:p>
            <a:pPr lvl="1">
              <a:lnSpc>
                <a:spcPct val="90000"/>
              </a:lnSpc>
            </a:pPr>
            <a:r>
              <a:rPr lang="en-US" sz="1800" dirty="0">
                <a:solidFill>
                  <a:srgbClr val="000000"/>
                </a:solidFill>
              </a:rPr>
              <a:t>Go Slow</a:t>
            </a:r>
          </a:p>
          <a:p>
            <a:pPr lvl="1">
              <a:lnSpc>
                <a:spcPct val="90000"/>
              </a:lnSpc>
            </a:pPr>
            <a:r>
              <a:rPr lang="en-US" sz="1800" dirty="0">
                <a:solidFill>
                  <a:srgbClr val="000000"/>
                </a:solidFill>
              </a:rPr>
              <a:t>Consider preferred activities before and after</a:t>
            </a:r>
          </a:p>
          <a:p>
            <a:pPr lvl="1">
              <a:lnSpc>
                <a:spcPct val="90000"/>
              </a:lnSpc>
            </a:pPr>
            <a:r>
              <a:rPr lang="en-US" sz="1800" dirty="0">
                <a:solidFill>
                  <a:srgbClr val="000000"/>
                </a:solidFill>
              </a:rPr>
              <a:t>Use options of high interest (screens, swimming)</a:t>
            </a:r>
          </a:p>
          <a:p>
            <a:pPr lvl="1">
              <a:lnSpc>
                <a:spcPct val="90000"/>
              </a:lnSpc>
            </a:pPr>
            <a:r>
              <a:rPr lang="en-US" sz="1800" dirty="0">
                <a:solidFill>
                  <a:srgbClr val="000000"/>
                </a:solidFill>
              </a:rPr>
              <a:t>Present options (use pictures)</a:t>
            </a:r>
          </a:p>
          <a:p>
            <a:pPr lvl="1">
              <a:lnSpc>
                <a:spcPct val="90000"/>
              </a:lnSpc>
            </a:pPr>
            <a:r>
              <a:rPr lang="en-US" sz="1800" dirty="0">
                <a:solidFill>
                  <a:srgbClr val="000000"/>
                </a:solidFill>
              </a:rPr>
              <a:t>Give </a:t>
            </a:r>
            <a:r>
              <a:rPr lang="en-US" sz="1800" b="1" dirty="0">
                <a:solidFill>
                  <a:srgbClr val="000000"/>
                </a:solidFill>
              </a:rPr>
              <a:t>advance warning</a:t>
            </a:r>
            <a:r>
              <a:rPr lang="en-US" sz="1800" dirty="0">
                <a:solidFill>
                  <a:srgbClr val="000000"/>
                </a:solidFill>
              </a:rPr>
              <a:t> of when the expectation will take place.  </a:t>
            </a:r>
          </a:p>
          <a:p>
            <a:pPr lvl="2">
              <a:lnSpc>
                <a:spcPct val="90000"/>
              </a:lnSpc>
            </a:pPr>
            <a:r>
              <a:rPr lang="en-US" sz="1800" dirty="0">
                <a:solidFill>
                  <a:srgbClr val="000000"/>
                </a:solidFill>
              </a:rPr>
              <a:t>On schedule/calendar </a:t>
            </a:r>
          </a:p>
          <a:p>
            <a:pPr lvl="2">
              <a:lnSpc>
                <a:spcPct val="90000"/>
              </a:lnSpc>
            </a:pPr>
            <a:r>
              <a:rPr lang="en-US" sz="1800" dirty="0">
                <a:solidFill>
                  <a:srgbClr val="000000"/>
                </a:solidFill>
              </a:rPr>
              <a:t>Consider a picture book to describe outing </a:t>
            </a:r>
          </a:p>
          <a:p>
            <a:pPr lvl="1">
              <a:lnSpc>
                <a:spcPct val="90000"/>
              </a:lnSpc>
            </a:pPr>
            <a:r>
              <a:rPr lang="en-US" sz="1800" dirty="0">
                <a:solidFill>
                  <a:srgbClr val="000000"/>
                </a:solidFill>
              </a:rPr>
              <a:t>Start with amount of tolerated time new outing a week </a:t>
            </a:r>
          </a:p>
          <a:p>
            <a:pPr lvl="1">
              <a:lnSpc>
                <a:spcPct val="90000"/>
              </a:lnSpc>
            </a:pPr>
            <a:r>
              <a:rPr lang="en-US" sz="1800" dirty="0">
                <a:solidFill>
                  <a:srgbClr val="000000"/>
                </a:solidFill>
              </a:rPr>
              <a:t>Once comfortable with this, begin introducing a bit more time </a:t>
            </a:r>
          </a:p>
          <a:p>
            <a:pPr lvl="1">
              <a:lnSpc>
                <a:spcPct val="90000"/>
              </a:lnSpc>
            </a:pPr>
            <a:r>
              <a:rPr lang="en-US" sz="1800" dirty="0">
                <a:solidFill>
                  <a:srgbClr val="000000"/>
                </a:solidFill>
              </a:rPr>
              <a:t>Use verbal and visual cues to ensure they know (preferred activity) is directly afterward </a:t>
            </a:r>
          </a:p>
          <a:p>
            <a:pPr>
              <a:lnSpc>
                <a:spcPct val="90000"/>
              </a:lnSpc>
            </a:pPr>
            <a:endParaRPr lang="en-US" sz="1600" dirty="0">
              <a:solidFill>
                <a:srgbClr val="000000"/>
              </a:solidFill>
            </a:endParaRPr>
          </a:p>
        </p:txBody>
      </p:sp>
      <p:sp>
        <p:nvSpPr>
          <p:cNvPr id="4" name="Slide Number Placeholder 3">
            <a:extLst>
              <a:ext uri="{FF2B5EF4-FFF2-40B4-BE49-F238E27FC236}">
                <a16:creationId xmlns:a16="http://schemas.microsoft.com/office/drawing/2014/main" id="{8707D8D0-DC11-4EF4-B903-B17BACFB4E38}"/>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49</a:t>
            </a:fld>
            <a:endParaRPr lang="en-US" sz="900">
              <a:solidFill>
                <a:srgbClr val="898989"/>
              </a:solidFill>
            </a:endParaRPr>
          </a:p>
        </p:txBody>
      </p:sp>
    </p:spTree>
    <p:extLst>
      <p:ext uri="{BB962C8B-B14F-4D97-AF65-F5344CB8AC3E}">
        <p14:creationId xmlns:p14="http://schemas.microsoft.com/office/powerpoint/2010/main" val="256358110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E9CA5FB-DC51-40B6-BC49-BD83A4D27965}"/>
              </a:ext>
            </a:extLst>
          </p:cNvPr>
          <p:cNvSpPr>
            <a:spLocks noGrp="1"/>
          </p:cNvSpPr>
          <p:nvPr>
            <p:ph type="title"/>
          </p:nvPr>
        </p:nvSpPr>
        <p:spPr>
          <a:xfrm>
            <a:off x="884419" y="826680"/>
            <a:ext cx="7375161" cy="1325563"/>
          </a:xfrm>
        </p:spPr>
        <p:txBody>
          <a:bodyPr>
            <a:normAutofit/>
          </a:bodyPr>
          <a:lstStyle/>
          <a:p>
            <a:r>
              <a:rPr lang="en-US" sz="3500">
                <a:solidFill>
                  <a:srgbClr val="FFFFFF"/>
                </a:solidFill>
              </a:rPr>
              <a:t>Changes in Support </a:t>
            </a:r>
          </a:p>
        </p:txBody>
      </p:sp>
      <p:sp>
        <p:nvSpPr>
          <p:cNvPr id="3" name="Content Placeholder 2">
            <a:extLst>
              <a:ext uri="{FF2B5EF4-FFF2-40B4-BE49-F238E27FC236}">
                <a16:creationId xmlns:a16="http://schemas.microsoft.com/office/drawing/2014/main" id="{737A7C2B-83E1-4C51-B994-363C754A821C}"/>
              </a:ext>
            </a:extLst>
          </p:cNvPr>
          <p:cNvSpPr>
            <a:spLocks noGrp="1"/>
          </p:cNvSpPr>
          <p:nvPr>
            <p:ph idx="1"/>
          </p:nvPr>
        </p:nvSpPr>
        <p:spPr>
          <a:xfrm>
            <a:off x="381000" y="2514599"/>
            <a:ext cx="8381999" cy="4023169"/>
          </a:xfrm>
        </p:spPr>
        <p:txBody>
          <a:bodyPr>
            <a:normAutofit fontScale="92500" lnSpcReduction="10000"/>
          </a:bodyPr>
          <a:lstStyle/>
          <a:p>
            <a:pPr marL="0" indent="0">
              <a:buNone/>
            </a:pPr>
            <a:r>
              <a:rPr lang="en-US" sz="2400" dirty="0">
                <a:solidFill>
                  <a:srgbClr val="000000"/>
                </a:solidFill>
              </a:rPr>
              <a:t>ABA workers, respite workers, therapists, early interventionists, babysitters, and community support providers </a:t>
            </a:r>
          </a:p>
          <a:p>
            <a:pPr lvl="1"/>
            <a:r>
              <a:rPr lang="en-US" sz="2500" dirty="0">
                <a:solidFill>
                  <a:srgbClr val="000000"/>
                </a:solidFill>
              </a:rPr>
              <a:t>Some lost them because they needed to shut down risk in their home</a:t>
            </a:r>
          </a:p>
          <a:p>
            <a:pPr lvl="1"/>
            <a:r>
              <a:rPr lang="en-US" sz="2500" dirty="0">
                <a:solidFill>
                  <a:srgbClr val="000000"/>
                </a:solidFill>
              </a:rPr>
              <a:t>Some lost them because the worker/therapist was high risk </a:t>
            </a:r>
          </a:p>
          <a:p>
            <a:pPr lvl="1"/>
            <a:r>
              <a:rPr lang="en-US" sz="2500" dirty="0">
                <a:solidFill>
                  <a:srgbClr val="000000"/>
                </a:solidFill>
              </a:rPr>
              <a:t>Other families have support workers still coming to their home and enjoy the support but feel vulnerable </a:t>
            </a:r>
          </a:p>
          <a:p>
            <a:pPr lvl="1"/>
            <a:r>
              <a:rPr lang="en-US" sz="2500" dirty="0">
                <a:solidFill>
                  <a:srgbClr val="000000"/>
                </a:solidFill>
              </a:rPr>
              <a:t> Virtual therapy does not work for many </a:t>
            </a:r>
          </a:p>
          <a:p>
            <a:pPr lvl="2"/>
            <a:r>
              <a:rPr lang="en-US" sz="2200" dirty="0">
                <a:solidFill>
                  <a:srgbClr val="000000"/>
                </a:solidFill>
              </a:rPr>
              <a:t>Patient lacks attention for it</a:t>
            </a:r>
          </a:p>
          <a:p>
            <a:pPr lvl="2"/>
            <a:r>
              <a:rPr lang="en-US" sz="2200" dirty="0">
                <a:solidFill>
                  <a:srgbClr val="000000"/>
                </a:solidFill>
              </a:rPr>
              <a:t>Patient is non-verbal </a:t>
            </a:r>
          </a:p>
          <a:p>
            <a:pPr lvl="2"/>
            <a:r>
              <a:rPr lang="en-US" sz="2200" dirty="0">
                <a:solidFill>
                  <a:srgbClr val="000000"/>
                </a:solidFill>
              </a:rPr>
              <a:t>Family does not have computer or Wi-Fi</a:t>
            </a:r>
          </a:p>
          <a:p>
            <a:pPr marL="0" indent="0">
              <a:buNone/>
            </a:pPr>
            <a:endParaRPr lang="en-US" sz="1700" dirty="0">
              <a:solidFill>
                <a:srgbClr val="000000"/>
              </a:solidFill>
            </a:endParaRPr>
          </a:p>
        </p:txBody>
      </p:sp>
      <p:sp>
        <p:nvSpPr>
          <p:cNvPr id="4" name="Slide Number Placeholder 3">
            <a:extLst>
              <a:ext uri="{FF2B5EF4-FFF2-40B4-BE49-F238E27FC236}">
                <a16:creationId xmlns:a16="http://schemas.microsoft.com/office/drawing/2014/main" id="{46A81A0E-A7AC-4FF1-8B56-7736FD11D6EC}"/>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5</a:t>
            </a:fld>
            <a:endParaRPr lang="en-US" sz="900">
              <a:solidFill>
                <a:srgbClr val="898989"/>
              </a:solidFill>
            </a:endParaRPr>
          </a:p>
        </p:txBody>
      </p:sp>
    </p:spTree>
    <p:extLst>
      <p:ext uri="{BB962C8B-B14F-4D97-AF65-F5344CB8AC3E}">
        <p14:creationId xmlns:p14="http://schemas.microsoft.com/office/powerpoint/2010/main" val="1486674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FB32B-43AE-403D-BEB3-F6BD66AF2F0E}"/>
              </a:ext>
            </a:extLst>
          </p:cNvPr>
          <p:cNvSpPr>
            <a:spLocks noGrp="1"/>
          </p:cNvSpPr>
          <p:nvPr>
            <p:ph type="title"/>
          </p:nvPr>
        </p:nvSpPr>
        <p:spPr>
          <a:xfrm>
            <a:off x="253746" y="303591"/>
            <a:ext cx="3251495" cy="5896743"/>
          </a:xfrm>
          <a:solidFill>
            <a:schemeClr val="accent1">
              <a:lumMod val="75000"/>
            </a:schemeClr>
          </a:solidFill>
        </p:spPr>
        <p:txBody>
          <a:bodyPr>
            <a:normAutofit/>
          </a:bodyPr>
          <a:lstStyle/>
          <a:p>
            <a:r>
              <a:rPr lang="en-US" sz="4200" dirty="0"/>
              <a:t>Cognitive Coping Skills </a:t>
            </a:r>
          </a:p>
        </p:txBody>
      </p:sp>
      <p:sp>
        <p:nvSpPr>
          <p:cNvPr id="4" name="Slide Number Placeholder 3">
            <a:extLst>
              <a:ext uri="{FF2B5EF4-FFF2-40B4-BE49-F238E27FC236}">
                <a16:creationId xmlns:a16="http://schemas.microsoft.com/office/drawing/2014/main" id="{5A6BA6E7-B9C1-4E44-A248-C13BC00F78B3}"/>
              </a:ext>
            </a:extLst>
          </p:cNvPr>
          <p:cNvSpPr>
            <a:spLocks noGrp="1"/>
          </p:cNvSpPr>
          <p:nvPr>
            <p:ph type="sldNum" sz="quarter" idx="12"/>
          </p:nvPr>
        </p:nvSpPr>
        <p:spPr>
          <a:xfrm>
            <a:off x="6457950" y="6356350"/>
            <a:ext cx="2057400" cy="365125"/>
          </a:xfrm>
        </p:spPr>
        <p:txBody>
          <a:bodyPr>
            <a:normAutofit/>
          </a:bodyPr>
          <a:lstStyle/>
          <a:p>
            <a:pPr>
              <a:spcAft>
                <a:spcPts val="600"/>
              </a:spcAft>
            </a:pPr>
            <a:fld id="{27D4484C-7DD8-4E7B-A7E6-07CF6F41CF9C}" type="slidenum">
              <a:rPr lang="en-US" sz="1000">
                <a:solidFill>
                  <a:srgbClr val="898989"/>
                </a:solidFill>
              </a:rPr>
              <a:pPr>
                <a:spcAft>
                  <a:spcPts val="600"/>
                </a:spcAft>
              </a:pPr>
              <a:t>50</a:t>
            </a:fld>
            <a:endParaRPr lang="en-US" sz="1000">
              <a:solidFill>
                <a:srgbClr val="898989"/>
              </a:solidFill>
            </a:endParaRPr>
          </a:p>
        </p:txBody>
      </p:sp>
      <p:graphicFrame>
        <p:nvGraphicFramePr>
          <p:cNvPr id="6" name="Content Placeholder 2">
            <a:extLst>
              <a:ext uri="{FF2B5EF4-FFF2-40B4-BE49-F238E27FC236}">
                <a16:creationId xmlns:a16="http://schemas.microsoft.com/office/drawing/2014/main" id="{F9807848-79B9-4F26-9732-D36DB0702F11}"/>
              </a:ext>
            </a:extLst>
          </p:cNvPr>
          <p:cNvGraphicFramePr>
            <a:graphicFrameLocks noGrp="1"/>
          </p:cNvGraphicFramePr>
          <p:nvPr>
            <p:ph idx="1"/>
            <p:extLst>
              <p:ext uri="{D42A27DB-BD31-4B8C-83A1-F6EECF244321}">
                <p14:modId xmlns:p14="http://schemas.microsoft.com/office/powerpoint/2010/main" val="105962471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888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181" name="Title 6180"/>
          <p:cNvSpPr>
            <a:spLocks noGrp="1"/>
          </p:cNvSpPr>
          <p:nvPr>
            <p:ph type="title"/>
          </p:nvPr>
        </p:nvSpPr>
        <p:spPr>
          <a:xfrm>
            <a:off x="457200" y="274638"/>
            <a:ext cx="8229600" cy="1173162"/>
          </a:xfrm>
        </p:spPr>
        <p:txBody>
          <a:bodyPr>
            <a:normAutofit/>
          </a:bodyPr>
          <a:lstStyle/>
          <a:p>
            <a:r>
              <a:rPr lang="en-US" dirty="0"/>
              <a:t>Visual Scripts for Teaching Skills </a:t>
            </a:r>
          </a:p>
        </p:txBody>
      </p:sp>
      <p:pic>
        <p:nvPicPr>
          <p:cNvPr id="6224" name="Picture 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130062"/>
            <a:ext cx="809524" cy="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5" name="Picture 81" descr="MCj04298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336" y="3095319"/>
            <a:ext cx="1060464" cy="10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descr="MCj04298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953" y="3116676"/>
            <a:ext cx="984195" cy="93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1" descr="MCj04298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87296"/>
            <a:ext cx="1066800" cy="101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175" y="3139024"/>
            <a:ext cx="809524" cy="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139024"/>
            <a:ext cx="809524" cy="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84" name="TextBox 6183"/>
          <p:cNvSpPr txBox="1"/>
          <p:nvPr/>
        </p:nvSpPr>
        <p:spPr>
          <a:xfrm>
            <a:off x="381000" y="4078849"/>
            <a:ext cx="1219200" cy="646331"/>
          </a:xfrm>
          <a:prstGeom prst="rect">
            <a:avLst/>
          </a:prstGeom>
          <a:noFill/>
        </p:spPr>
        <p:txBody>
          <a:bodyPr wrap="square" rtlCol="0">
            <a:spAutoFit/>
          </a:bodyPr>
          <a:lstStyle/>
          <a:p>
            <a:r>
              <a:rPr lang="en-US" dirty="0"/>
              <a:t>Smell the flower</a:t>
            </a:r>
          </a:p>
        </p:txBody>
      </p:sp>
      <p:sp>
        <p:nvSpPr>
          <p:cNvPr id="6185" name="TextBox 6184"/>
          <p:cNvSpPr txBox="1"/>
          <p:nvPr/>
        </p:nvSpPr>
        <p:spPr>
          <a:xfrm>
            <a:off x="1911336" y="4078849"/>
            <a:ext cx="1172624" cy="646331"/>
          </a:xfrm>
          <a:prstGeom prst="rect">
            <a:avLst/>
          </a:prstGeom>
          <a:noFill/>
        </p:spPr>
        <p:txBody>
          <a:bodyPr wrap="square" rtlCol="0">
            <a:spAutoFit/>
          </a:bodyPr>
          <a:lstStyle/>
          <a:p>
            <a:r>
              <a:rPr lang="en-US" dirty="0"/>
              <a:t>Blow out the candle </a:t>
            </a:r>
          </a:p>
        </p:txBody>
      </p:sp>
      <p:sp>
        <p:nvSpPr>
          <p:cNvPr id="6187" name="TextBox 6186"/>
          <p:cNvSpPr txBox="1"/>
          <p:nvPr/>
        </p:nvSpPr>
        <p:spPr>
          <a:xfrm>
            <a:off x="3355327" y="4056899"/>
            <a:ext cx="1189576" cy="646331"/>
          </a:xfrm>
          <a:prstGeom prst="rect">
            <a:avLst/>
          </a:prstGeom>
          <a:noFill/>
        </p:spPr>
        <p:txBody>
          <a:bodyPr wrap="square" rtlCol="0">
            <a:spAutoFit/>
          </a:bodyPr>
          <a:lstStyle/>
          <a:p>
            <a:r>
              <a:rPr lang="en-US" dirty="0"/>
              <a:t>Smell the flower</a:t>
            </a:r>
          </a:p>
        </p:txBody>
      </p:sp>
      <p:sp>
        <p:nvSpPr>
          <p:cNvPr id="6188" name="TextBox 6187"/>
          <p:cNvSpPr txBox="1"/>
          <p:nvPr/>
        </p:nvSpPr>
        <p:spPr>
          <a:xfrm>
            <a:off x="4700954" y="4078849"/>
            <a:ext cx="1295400" cy="646331"/>
          </a:xfrm>
          <a:prstGeom prst="rect">
            <a:avLst/>
          </a:prstGeom>
          <a:noFill/>
        </p:spPr>
        <p:txBody>
          <a:bodyPr wrap="square" rtlCol="0">
            <a:spAutoFit/>
          </a:bodyPr>
          <a:lstStyle/>
          <a:p>
            <a:r>
              <a:rPr lang="en-US" dirty="0"/>
              <a:t>Blow out the candle</a:t>
            </a:r>
          </a:p>
        </p:txBody>
      </p:sp>
      <p:sp>
        <p:nvSpPr>
          <p:cNvPr id="6189" name="TextBox 6188"/>
          <p:cNvSpPr txBox="1"/>
          <p:nvPr/>
        </p:nvSpPr>
        <p:spPr>
          <a:xfrm>
            <a:off x="6248400" y="4051320"/>
            <a:ext cx="1066800" cy="646331"/>
          </a:xfrm>
          <a:prstGeom prst="rect">
            <a:avLst/>
          </a:prstGeom>
          <a:noFill/>
        </p:spPr>
        <p:txBody>
          <a:bodyPr wrap="square" rtlCol="0">
            <a:spAutoFit/>
          </a:bodyPr>
          <a:lstStyle/>
          <a:p>
            <a:r>
              <a:rPr lang="en-US" dirty="0"/>
              <a:t>Smell the flower </a:t>
            </a:r>
          </a:p>
        </p:txBody>
      </p:sp>
      <p:sp>
        <p:nvSpPr>
          <p:cNvPr id="6190" name="TextBox 6189"/>
          <p:cNvSpPr txBox="1"/>
          <p:nvPr/>
        </p:nvSpPr>
        <p:spPr>
          <a:xfrm>
            <a:off x="7467600" y="4051320"/>
            <a:ext cx="1295400" cy="646331"/>
          </a:xfrm>
          <a:prstGeom prst="rect">
            <a:avLst/>
          </a:prstGeom>
          <a:noFill/>
        </p:spPr>
        <p:txBody>
          <a:bodyPr wrap="square" rtlCol="0">
            <a:spAutoFit/>
          </a:bodyPr>
          <a:lstStyle/>
          <a:p>
            <a:r>
              <a:rPr lang="en-US" dirty="0"/>
              <a:t>Blow out the candle</a:t>
            </a:r>
          </a:p>
        </p:txBody>
      </p:sp>
      <p:sp>
        <p:nvSpPr>
          <p:cNvPr id="6191" name="TextBox 6190"/>
          <p:cNvSpPr txBox="1"/>
          <p:nvPr/>
        </p:nvSpPr>
        <p:spPr>
          <a:xfrm>
            <a:off x="2346115" y="1950997"/>
            <a:ext cx="4267200" cy="646331"/>
          </a:xfrm>
          <a:prstGeom prst="rect">
            <a:avLst/>
          </a:prstGeom>
          <a:noFill/>
        </p:spPr>
        <p:txBody>
          <a:bodyPr wrap="square" rtlCol="0">
            <a:spAutoFit/>
          </a:bodyPr>
          <a:lstStyle/>
          <a:p>
            <a:pPr algn="ctr"/>
            <a:r>
              <a:rPr lang="en-US" sz="3600" b="1" dirty="0"/>
              <a:t>Take Deep Breaths </a:t>
            </a:r>
          </a:p>
        </p:txBody>
      </p:sp>
      <p:sp>
        <p:nvSpPr>
          <p:cNvPr id="2" name="Slide Number Placeholder 1"/>
          <p:cNvSpPr>
            <a:spLocks noGrp="1"/>
          </p:cNvSpPr>
          <p:nvPr>
            <p:ph type="sldNum" sz="quarter" idx="12"/>
          </p:nvPr>
        </p:nvSpPr>
        <p:spPr/>
        <p:txBody>
          <a:bodyPr/>
          <a:lstStyle/>
          <a:p>
            <a:fld id="{27D4484C-7DD8-4E7B-A7E6-07CF6F41CF9C}" type="slidenum">
              <a:rPr lang="en-US" smtClean="0"/>
              <a:pPr/>
              <a:t>51</a:t>
            </a:fld>
            <a:endParaRPr lang="en-US" dirty="0"/>
          </a:p>
        </p:txBody>
      </p:sp>
    </p:spTree>
    <p:extLst>
      <p:ext uri="{BB962C8B-B14F-4D97-AF65-F5344CB8AC3E}">
        <p14:creationId xmlns:p14="http://schemas.microsoft.com/office/powerpoint/2010/main" val="996007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25B4D4-B9CF-47C8-B927-7AE82D7BA753}"/>
              </a:ext>
            </a:extLst>
          </p:cNvPr>
          <p:cNvSpPr>
            <a:spLocks noGrp="1"/>
          </p:cNvSpPr>
          <p:nvPr>
            <p:ph type="sldNum" sz="quarter" idx="12"/>
          </p:nvPr>
        </p:nvSpPr>
        <p:spPr/>
        <p:txBody>
          <a:bodyPr/>
          <a:lstStyle/>
          <a:p>
            <a:fld id="{27D4484C-7DD8-4E7B-A7E6-07CF6F41CF9C}" type="slidenum">
              <a:rPr lang="en-US" smtClean="0"/>
              <a:pPr/>
              <a:t>52</a:t>
            </a:fld>
            <a:endParaRPr lang="en-US" dirty="0"/>
          </a:p>
        </p:txBody>
      </p:sp>
      <p:pic>
        <p:nvPicPr>
          <p:cNvPr id="7170" name="Picture 13" descr="mage result for square breathing">
            <a:extLst>
              <a:ext uri="{FF2B5EF4-FFF2-40B4-BE49-F238E27FC236}">
                <a16:creationId xmlns:a16="http://schemas.microsoft.com/office/drawing/2014/main" id="{57DAC128-897A-47BE-8933-F610E5669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8940"/>
            <a:ext cx="5804338" cy="561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635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A84DB74-EC24-4D14-A0A4-CAA646D75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533400"/>
            <a:ext cx="3733800" cy="5726530"/>
          </a:xfrm>
          <a:ln>
            <a:solidFill>
              <a:srgbClr val="002060"/>
            </a:solidFill>
          </a:ln>
        </p:spPr>
      </p:pic>
      <p:sp>
        <p:nvSpPr>
          <p:cNvPr id="4" name="Slide Number Placeholder 3">
            <a:extLst>
              <a:ext uri="{FF2B5EF4-FFF2-40B4-BE49-F238E27FC236}">
                <a16:creationId xmlns:a16="http://schemas.microsoft.com/office/drawing/2014/main" id="{B6FA1E81-C6BF-44FE-9BF3-05484D1B214B}"/>
              </a:ext>
            </a:extLst>
          </p:cNvPr>
          <p:cNvSpPr>
            <a:spLocks noGrp="1"/>
          </p:cNvSpPr>
          <p:nvPr>
            <p:ph type="sldNum" sz="quarter" idx="12"/>
          </p:nvPr>
        </p:nvSpPr>
        <p:spPr/>
        <p:txBody>
          <a:bodyPr/>
          <a:lstStyle/>
          <a:p>
            <a:fld id="{27D4484C-7DD8-4E7B-A7E6-07CF6F41CF9C}" type="slidenum">
              <a:rPr lang="en-US" smtClean="0"/>
              <a:pPr/>
              <a:t>53</a:t>
            </a:fld>
            <a:endParaRPr lang="en-US" dirty="0"/>
          </a:p>
        </p:txBody>
      </p:sp>
      <p:pic>
        <p:nvPicPr>
          <p:cNvPr id="10" name="Picture 9">
            <a:extLst>
              <a:ext uri="{FF2B5EF4-FFF2-40B4-BE49-F238E27FC236}">
                <a16:creationId xmlns:a16="http://schemas.microsoft.com/office/drawing/2014/main" id="{F58B406B-4B1A-4849-827A-2F885919E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524000"/>
            <a:ext cx="4724400" cy="3307080"/>
          </a:xfrm>
          <a:prstGeom prst="rect">
            <a:avLst/>
          </a:prstGeom>
        </p:spPr>
      </p:pic>
    </p:spTree>
    <p:extLst>
      <p:ext uri="{BB962C8B-B14F-4D97-AF65-F5344CB8AC3E}">
        <p14:creationId xmlns:p14="http://schemas.microsoft.com/office/powerpoint/2010/main" val="1431689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DC48-ED97-405F-B08E-B83201D748B6}"/>
              </a:ext>
            </a:extLst>
          </p:cNvPr>
          <p:cNvSpPr>
            <a:spLocks noGrp="1"/>
          </p:cNvSpPr>
          <p:nvPr>
            <p:ph type="title"/>
          </p:nvPr>
        </p:nvSpPr>
        <p:spPr/>
        <p:txBody>
          <a:bodyPr/>
          <a:lstStyle/>
          <a:p>
            <a:r>
              <a:rPr lang="en-US" dirty="0">
                <a:solidFill>
                  <a:schemeClr val="accent1">
                    <a:lumMod val="75000"/>
                  </a:schemeClr>
                </a:solidFill>
              </a:rPr>
              <a:t>Self Management Techniques </a:t>
            </a:r>
          </a:p>
        </p:txBody>
      </p:sp>
      <p:sp>
        <p:nvSpPr>
          <p:cNvPr id="4" name="Slide Number Placeholder 3">
            <a:extLst>
              <a:ext uri="{FF2B5EF4-FFF2-40B4-BE49-F238E27FC236}">
                <a16:creationId xmlns:a16="http://schemas.microsoft.com/office/drawing/2014/main" id="{C4F3DD85-DBFE-4E87-987B-68DCC8E2CA1A}"/>
              </a:ext>
            </a:extLst>
          </p:cNvPr>
          <p:cNvSpPr>
            <a:spLocks noGrp="1"/>
          </p:cNvSpPr>
          <p:nvPr>
            <p:ph type="sldNum" sz="quarter" idx="12"/>
          </p:nvPr>
        </p:nvSpPr>
        <p:spPr/>
        <p:txBody>
          <a:bodyPr/>
          <a:lstStyle/>
          <a:p>
            <a:fld id="{27D4484C-7DD8-4E7B-A7E6-07CF6F41CF9C}" type="slidenum">
              <a:rPr lang="en-US" smtClean="0"/>
              <a:pPr/>
              <a:t>54</a:t>
            </a:fld>
            <a:endParaRPr lang="en-US" dirty="0"/>
          </a:p>
        </p:txBody>
      </p:sp>
      <p:pic>
        <p:nvPicPr>
          <p:cNvPr id="5" name="Content Placeholder 4">
            <a:extLst>
              <a:ext uri="{FF2B5EF4-FFF2-40B4-BE49-F238E27FC236}">
                <a16:creationId xmlns:a16="http://schemas.microsoft.com/office/drawing/2014/main" id="{40B9CA0F-EE85-45F7-8287-F4CEB913AFC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1729" y="1295400"/>
            <a:ext cx="6236871" cy="4830763"/>
          </a:xfrm>
          <a:prstGeom prst="rect">
            <a:avLst/>
          </a:prstGeom>
          <a:noFill/>
          <a:ln>
            <a:noFill/>
          </a:ln>
        </p:spPr>
      </p:pic>
    </p:spTree>
    <p:extLst>
      <p:ext uri="{BB962C8B-B14F-4D97-AF65-F5344CB8AC3E}">
        <p14:creationId xmlns:p14="http://schemas.microsoft.com/office/powerpoint/2010/main" val="1313760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E063B-72CF-4775-A37C-DB26196801C6}"/>
              </a:ext>
            </a:extLst>
          </p:cNvPr>
          <p:cNvSpPr>
            <a:spLocks noGrp="1"/>
          </p:cNvSpPr>
          <p:nvPr>
            <p:ph type="title"/>
          </p:nvPr>
        </p:nvSpPr>
        <p:spPr>
          <a:xfrm>
            <a:off x="381000" y="381000"/>
            <a:ext cx="3047999" cy="5715000"/>
          </a:xfrm>
          <a:solidFill>
            <a:schemeClr val="tx2">
              <a:lumMod val="60000"/>
              <a:lumOff val="40000"/>
            </a:schemeClr>
          </a:solidFill>
        </p:spPr>
        <p:txBody>
          <a:bodyPr vert="horz" lIns="91440" tIns="45720" rIns="91440" bIns="45720" rtlCol="0" anchor="ctr">
            <a:normAutofit/>
          </a:bodyPr>
          <a:lstStyle/>
          <a:p>
            <a:pPr algn="l">
              <a:lnSpc>
                <a:spcPct val="90000"/>
              </a:lnSpc>
            </a:pPr>
            <a:r>
              <a:rPr lang="en-US" sz="4200" b="1" kern="1200" dirty="0">
                <a:solidFill>
                  <a:schemeClr val="tx1"/>
                </a:solidFill>
                <a:latin typeface="+mj-lt"/>
                <a:ea typeface="+mj-ea"/>
                <a:cs typeface="+mj-cs"/>
              </a:rPr>
              <a:t>Keep Others Informed </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  staff</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  volunteers</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  instructors</a:t>
            </a:r>
          </a:p>
        </p:txBody>
      </p:sp>
      <p:sp>
        <p:nvSpPr>
          <p:cNvPr id="4" name="Slide Number Placeholder 3">
            <a:extLst>
              <a:ext uri="{FF2B5EF4-FFF2-40B4-BE49-F238E27FC236}">
                <a16:creationId xmlns:a16="http://schemas.microsoft.com/office/drawing/2014/main" id="{0C3760BD-EE81-4A23-B973-21185C080D3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27D4484C-7DD8-4E7B-A7E6-07CF6F41CF9C}" type="slidenum">
              <a:rPr lang="en-US" sz="1000">
                <a:solidFill>
                  <a:srgbClr val="898989"/>
                </a:solidFill>
              </a:rPr>
              <a:pPr>
                <a:spcAft>
                  <a:spcPts val="600"/>
                </a:spcAft>
              </a:pPr>
              <a:t>55</a:t>
            </a:fld>
            <a:endParaRPr lang="en-US" sz="1000">
              <a:solidFill>
                <a:srgbClr val="898989"/>
              </a:solidFill>
            </a:endParaRPr>
          </a:p>
        </p:txBody>
      </p:sp>
      <p:pic>
        <p:nvPicPr>
          <p:cNvPr id="8" name="Content Placeholder 7" descr="Address Book">
            <a:extLst>
              <a:ext uri="{FF2B5EF4-FFF2-40B4-BE49-F238E27FC236}">
                <a16:creationId xmlns:a16="http://schemas.microsoft.com/office/drawing/2014/main" id="{187E9876-2F05-4C80-B600-FD9D7D04E6E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5399" y="657666"/>
            <a:ext cx="1130801" cy="1130801"/>
          </a:xfrm>
        </p:spPr>
      </p:pic>
      <p:graphicFrame>
        <p:nvGraphicFramePr>
          <p:cNvPr id="13" name="TextBox 10">
            <a:extLst>
              <a:ext uri="{FF2B5EF4-FFF2-40B4-BE49-F238E27FC236}">
                <a16:creationId xmlns:a16="http://schemas.microsoft.com/office/drawing/2014/main" id="{4FA75C5D-57B9-4F99-A928-AA1A3FE56723}"/>
              </a:ext>
            </a:extLst>
          </p:cNvPr>
          <p:cNvGraphicFramePr/>
          <p:nvPr>
            <p:extLst>
              <p:ext uri="{D42A27DB-BD31-4B8C-83A1-F6EECF244321}">
                <p14:modId xmlns:p14="http://schemas.microsoft.com/office/powerpoint/2010/main" val="3235944757"/>
              </p:ext>
            </p:extLst>
          </p:nvPr>
        </p:nvGraphicFramePr>
        <p:xfrm>
          <a:off x="3861095" y="136525"/>
          <a:ext cx="5130505" cy="6416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2244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a:normAutofit/>
          </a:bodyPr>
          <a:lstStyle/>
          <a:p>
            <a:r>
              <a:rPr lang="en-US" sz="3500">
                <a:solidFill>
                  <a:srgbClr val="FFFFFF"/>
                </a:solidFill>
              </a:rPr>
              <a:t>Consider Structuring the Environment </a:t>
            </a:r>
          </a:p>
        </p:txBody>
      </p:sp>
      <p:sp>
        <p:nvSpPr>
          <p:cNvPr id="3" name="Content Placeholder 2"/>
          <p:cNvSpPr>
            <a:spLocks noGrp="1"/>
          </p:cNvSpPr>
          <p:nvPr>
            <p:ph idx="1"/>
          </p:nvPr>
        </p:nvSpPr>
        <p:spPr>
          <a:xfrm>
            <a:off x="839491" y="2209458"/>
            <a:ext cx="3711126" cy="4493094"/>
          </a:xfrm>
        </p:spPr>
        <p:txBody>
          <a:bodyPr>
            <a:normAutofit/>
          </a:bodyPr>
          <a:lstStyle/>
          <a:p>
            <a:pPr>
              <a:lnSpc>
                <a:spcPct val="90000"/>
              </a:lnSpc>
            </a:pPr>
            <a:r>
              <a:rPr lang="en-US" sz="2000" dirty="0"/>
              <a:t>Visuals</a:t>
            </a:r>
          </a:p>
          <a:p>
            <a:pPr lvl="1">
              <a:lnSpc>
                <a:spcPct val="90000"/>
              </a:lnSpc>
            </a:pPr>
            <a:r>
              <a:rPr lang="en-US" sz="2000" dirty="0"/>
              <a:t>Schedules (use pictures if needed)</a:t>
            </a:r>
          </a:p>
          <a:p>
            <a:pPr lvl="1">
              <a:lnSpc>
                <a:spcPct val="90000"/>
              </a:lnSpc>
            </a:pPr>
            <a:r>
              <a:rPr lang="en-US" sz="2000" dirty="0"/>
              <a:t>calendars</a:t>
            </a:r>
          </a:p>
          <a:p>
            <a:pPr lvl="1">
              <a:lnSpc>
                <a:spcPct val="90000"/>
              </a:lnSpc>
            </a:pPr>
            <a:r>
              <a:rPr lang="en-US" sz="2000" dirty="0"/>
              <a:t>checklists</a:t>
            </a:r>
          </a:p>
          <a:p>
            <a:pPr lvl="1">
              <a:lnSpc>
                <a:spcPct val="90000"/>
              </a:lnSpc>
            </a:pPr>
            <a:r>
              <a:rPr lang="en-US" sz="2000" dirty="0"/>
              <a:t>consistent routines</a:t>
            </a:r>
          </a:p>
          <a:p>
            <a:pPr lvl="1">
              <a:lnSpc>
                <a:spcPct val="90000"/>
              </a:lnSpc>
            </a:pPr>
            <a:r>
              <a:rPr lang="en-US" sz="2000" dirty="0"/>
              <a:t>visual timers</a:t>
            </a:r>
          </a:p>
          <a:p>
            <a:pPr marL="457200" lvl="1" indent="0">
              <a:lnSpc>
                <a:spcPct val="90000"/>
              </a:lnSpc>
              <a:buNone/>
            </a:pPr>
            <a:r>
              <a:rPr lang="en-US" sz="2000" dirty="0"/>
              <a:t> </a:t>
            </a:r>
          </a:p>
          <a:p>
            <a:pPr marL="57150" indent="0">
              <a:lnSpc>
                <a:spcPct val="90000"/>
              </a:lnSpc>
              <a:buNone/>
            </a:pPr>
            <a:r>
              <a:rPr lang="en-US" sz="2000" dirty="0"/>
              <a:t>consider troublesome distractions or triggers in the environment (alarms, outside noise, flickering lights)</a:t>
            </a:r>
          </a:p>
        </p:txBody>
      </p:sp>
      <p:pic>
        <p:nvPicPr>
          <p:cNvPr id="7" name="Graphic 6" descr="Table and chairs">
            <a:extLst>
              <a:ext uri="{FF2B5EF4-FFF2-40B4-BE49-F238E27FC236}">
                <a16:creationId xmlns:a16="http://schemas.microsoft.com/office/drawing/2014/main" id="{4C38157B-D048-461B-AA86-D8BC15E143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3384" y="2492376"/>
            <a:ext cx="3563372" cy="3563372"/>
          </a:xfrm>
          <a:prstGeom prst="rect">
            <a:avLst/>
          </a:prstGeom>
        </p:spPr>
      </p:pic>
      <p:sp>
        <p:nvSpPr>
          <p:cNvPr id="5" name="Slide Number Placeholder 4"/>
          <p:cNvSpPr>
            <a:spLocks noGrp="1"/>
          </p:cNvSpPr>
          <p:nvPr>
            <p:ph type="sldNum" sz="quarter" idx="12"/>
          </p:nvPr>
        </p:nvSpPr>
        <p:spPr>
          <a:xfrm>
            <a:off x="8030718" y="6382512"/>
            <a:ext cx="514350" cy="320040"/>
          </a:xfrm>
        </p:spPr>
        <p:txBody>
          <a:bodyPr>
            <a:normAutofit/>
          </a:bodyPr>
          <a:lstStyle/>
          <a:p>
            <a:pPr>
              <a:spcAft>
                <a:spcPts val="600"/>
              </a:spcAft>
            </a:pPr>
            <a:fld id="{27D4484C-7DD8-4E7B-A7E6-07CF6F41CF9C}" type="slidenum">
              <a:rPr lang="en-US" sz="900"/>
              <a:pPr>
                <a:spcAft>
                  <a:spcPts val="600"/>
                </a:spcAft>
              </a:pPr>
              <a:t>56</a:t>
            </a:fld>
            <a:endParaRPr lang="en-US" sz="900"/>
          </a:p>
        </p:txBody>
      </p:sp>
    </p:spTree>
    <p:extLst>
      <p:ext uri="{BB962C8B-B14F-4D97-AF65-F5344CB8AC3E}">
        <p14:creationId xmlns:p14="http://schemas.microsoft.com/office/powerpoint/2010/main" val="2812099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lumMod val="75000"/>
                  </a:schemeClr>
                </a:solidFill>
              </a:rPr>
              <a:t>Workstation</a:t>
            </a:r>
          </a:p>
        </p:txBody>
      </p:sp>
      <p:sp>
        <p:nvSpPr>
          <p:cNvPr id="6" name="Content Placeholder 5"/>
          <p:cNvSpPr>
            <a:spLocks noGrp="1"/>
          </p:cNvSpPr>
          <p:nvPr>
            <p:ph idx="1"/>
          </p:nvPr>
        </p:nvSpPr>
        <p:spPr/>
        <p:txBody>
          <a:bodyPr/>
          <a:lstStyle/>
          <a:p>
            <a:endParaRPr lang="en-US" dirty="0"/>
          </a:p>
        </p:txBody>
      </p:sp>
      <p:pic>
        <p:nvPicPr>
          <p:cNvPr id="4098" name="Picture 2" descr="C:\Users\jean.mankowski\Desktop\work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7435145" cy="38465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7D4484C-7DD8-4E7B-A7E6-07CF6F41CF9C}" type="slidenum">
              <a:rPr lang="en-US" smtClean="0"/>
              <a:pPr/>
              <a:t>57</a:t>
            </a:fld>
            <a:endParaRPr lang="en-US" dirty="0"/>
          </a:p>
        </p:txBody>
      </p:sp>
    </p:spTree>
    <p:extLst>
      <p:ext uri="{BB962C8B-B14F-4D97-AF65-F5344CB8AC3E}">
        <p14:creationId xmlns:p14="http://schemas.microsoft.com/office/powerpoint/2010/main" val="1996154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47378-9EF4-47E2-A4B0-7331BD115DD7}"/>
              </a:ext>
            </a:extLst>
          </p:cNvPr>
          <p:cNvSpPr>
            <a:spLocks noGrp="1"/>
          </p:cNvSpPr>
          <p:nvPr>
            <p:ph type="sldNum" sz="quarter" idx="12"/>
          </p:nvPr>
        </p:nvSpPr>
        <p:spPr/>
        <p:txBody>
          <a:bodyPr/>
          <a:lstStyle/>
          <a:p>
            <a:fld id="{27D4484C-7DD8-4E7B-A7E6-07CF6F41CF9C}" type="slidenum">
              <a:rPr lang="en-US" smtClean="0"/>
              <a:pPr/>
              <a:t>58</a:t>
            </a:fld>
            <a:endParaRPr lang="en-US" dirty="0"/>
          </a:p>
        </p:txBody>
      </p:sp>
      <p:pic>
        <p:nvPicPr>
          <p:cNvPr id="8194" name="Picture 5" descr="mage result for self management  of behavior for adults with autism">
            <a:extLst>
              <a:ext uri="{FF2B5EF4-FFF2-40B4-BE49-F238E27FC236}">
                <a16:creationId xmlns:a16="http://schemas.microsoft.com/office/drawing/2014/main" id="{B727CDD1-5DB8-42BD-8CCE-F92EE7D9C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0380"/>
            <a:ext cx="7153275" cy="572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256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Calm Down Space </a:t>
            </a:r>
          </a:p>
        </p:txBody>
      </p:sp>
      <p:sp>
        <p:nvSpPr>
          <p:cNvPr id="3" name="Content Placeholder 2"/>
          <p:cNvSpPr>
            <a:spLocks noGrp="1"/>
          </p:cNvSpPr>
          <p:nvPr>
            <p:ph idx="1"/>
          </p:nvPr>
        </p:nvSpPr>
        <p:spPr>
          <a:xfrm>
            <a:off x="4191000" y="320231"/>
            <a:ext cx="4724400" cy="6217538"/>
          </a:xfrm>
        </p:spPr>
        <p:txBody>
          <a:bodyPr anchor="ctr">
            <a:normAutofit/>
          </a:bodyPr>
          <a:lstStyle/>
          <a:p>
            <a:r>
              <a:rPr lang="en-US" sz="2100" dirty="0">
                <a:solidFill>
                  <a:srgbClr val="000000"/>
                </a:solidFill>
              </a:rPr>
              <a:t>Designated Space </a:t>
            </a:r>
          </a:p>
          <a:p>
            <a:pPr lvl="1"/>
            <a:r>
              <a:rPr lang="en-US" sz="2100" dirty="0">
                <a:solidFill>
                  <a:srgbClr val="000000"/>
                </a:solidFill>
              </a:rPr>
              <a:t>corner of room</a:t>
            </a:r>
          </a:p>
          <a:p>
            <a:pPr lvl="1"/>
            <a:r>
              <a:rPr lang="en-US" sz="2100" dirty="0">
                <a:solidFill>
                  <a:srgbClr val="000000"/>
                </a:solidFill>
              </a:rPr>
              <a:t>large closet</a:t>
            </a:r>
          </a:p>
          <a:p>
            <a:pPr lvl="1"/>
            <a:r>
              <a:rPr lang="en-US" sz="2100" dirty="0">
                <a:solidFill>
                  <a:srgbClr val="000000"/>
                </a:solidFill>
              </a:rPr>
              <a:t>pop-up tent</a:t>
            </a:r>
          </a:p>
          <a:p>
            <a:pPr marL="457200" lvl="1" indent="0">
              <a:buNone/>
            </a:pPr>
            <a:endParaRPr lang="en-US" sz="2100" dirty="0">
              <a:solidFill>
                <a:srgbClr val="000000"/>
              </a:solidFill>
            </a:endParaRPr>
          </a:p>
          <a:p>
            <a:r>
              <a:rPr lang="en-US" sz="2100" dirty="0">
                <a:solidFill>
                  <a:srgbClr val="000000"/>
                </a:solidFill>
              </a:rPr>
              <a:t>Contents and Soothing Activities</a:t>
            </a:r>
          </a:p>
          <a:p>
            <a:pPr lvl="1"/>
            <a:r>
              <a:rPr lang="en-US" sz="2100" dirty="0">
                <a:solidFill>
                  <a:srgbClr val="000000"/>
                </a:solidFill>
              </a:rPr>
              <a:t>visual calming script</a:t>
            </a:r>
          </a:p>
          <a:p>
            <a:pPr lvl="1"/>
            <a:r>
              <a:rPr lang="en-US" sz="2100" dirty="0">
                <a:solidFill>
                  <a:srgbClr val="000000"/>
                </a:solidFill>
              </a:rPr>
              <a:t>bean bag</a:t>
            </a:r>
          </a:p>
          <a:p>
            <a:pPr lvl="1"/>
            <a:r>
              <a:rPr lang="en-US" sz="2100" dirty="0">
                <a:solidFill>
                  <a:srgbClr val="000000"/>
                </a:solidFill>
              </a:rPr>
              <a:t>weighted blanket</a:t>
            </a:r>
          </a:p>
          <a:p>
            <a:pPr lvl="1"/>
            <a:r>
              <a:rPr lang="en-US" sz="2100" dirty="0">
                <a:solidFill>
                  <a:srgbClr val="000000"/>
                </a:solidFill>
              </a:rPr>
              <a:t>fidgets</a:t>
            </a:r>
          </a:p>
          <a:p>
            <a:pPr lvl="1"/>
            <a:r>
              <a:rPr lang="en-US" sz="2100" dirty="0">
                <a:solidFill>
                  <a:srgbClr val="000000"/>
                </a:solidFill>
              </a:rPr>
              <a:t>soothing music </a:t>
            </a:r>
          </a:p>
          <a:p>
            <a:pPr lvl="1"/>
            <a:r>
              <a:rPr lang="en-US" sz="2100" dirty="0">
                <a:solidFill>
                  <a:srgbClr val="000000"/>
                </a:solidFill>
              </a:rPr>
              <a:t>coloring/drawing supplies</a:t>
            </a:r>
          </a:p>
        </p:txBody>
      </p:sp>
      <p:sp>
        <p:nvSpPr>
          <p:cNvPr id="5" name="Slide Number Placeholder 4"/>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59</a:t>
            </a:fld>
            <a:endParaRPr lang="en-US" sz="900">
              <a:solidFill>
                <a:srgbClr val="898989"/>
              </a:solidFill>
            </a:endParaRPr>
          </a:p>
        </p:txBody>
      </p:sp>
    </p:spTree>
    <p:extLst>
      <p:ext uri="{BB962C8B-B14F-4D97-AF65-F5344CB8AC3E}">
        <p14:creationId xmlns:p14="http://schemas.microsoft.com/office/powerpoint/2010/main" val="308719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94BD36DE-31F6-46FA-9007-0A2ECE67F047}"/>
              </a:ext>
            </a:extLst>
          </p:cNvPr>
          <p:cNvSpPr>
            <a:spLocks noGrp="1"/>
          </p:cNvSpPr>
          <p:nvPr>
            <p:ph type="title"/>
          </p:nvPr>
        </p:nvSpPr>
        <p:spPr>
          <a:xfrm>
            <a:off x="480060" y="1243013"/>
            <a:ext cx="2891790" cy="4371974"/>
          </a:xfrm>
        </p:spPr>
        <p:txBody>
          <a:bodyPr>
            <a:normAutofit/>
          </a:bodyPr>
          <a:lstStyle/>
          <a:p>
            <a:r>
              <a:rPr lang="en-US" sz="4100" dirty="0">
                <a:solidFill>
                  <a:srgbClr val="FFFFFF"/>
                </a:solidFill>
              </a:rPr>
              <a:t>Overall</a:t>
            </a:r>
            <a:br>
              <a:rPr lang="en-US" sz="4100" dirty="0">
                <a:solidFill>
                  <a:srgbClr val="FFFFFF"/>
                </a:solidFill>
              </a:rPr>
            </a:br>
            <a:r>
              <a:rPr lang="en-US" sz="4100" dirty="0">
                <a:solidFill>
                  <a:srgbClr val="FFFFFF"/>
                </a:solidFill>
              </a:rPr>
              <a:t>COVID19 Adaptations</a:t>
            </a: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412EB1-43A4-4B16-A8F2-C3A0B19DB3CB}"/>
              </a:ext>
            </a:extLst>
          </p:cNvPr>
          <p:cNvSpPr>
            <a:spLocks noGrp="1"/>
          </p:cNvSpPr>
          <p:nvPr>
            <p:ph idx="1"/>
          </p:nvPr>
        </p:nvSpPr>
        <p:spPr>
          <a:xfrm>
            <a:off x="4267200" y="76199"/>
            <a:ext cx="4724400" cy="6629401"/>
          </a:xfrm>
        </p:spPr>
        <p:txBody>
          <a:bodyPr anchor="ctr">
            <a:normAutofit/>
          </a:bodyPr>
          <a:lstStyle/>
          <a:p>
            <a:pPr marL="0" indent="0">
              <a:lnSpc>
                <a:spcPct val="150000"/>
              </a:lnSpc>
              <a:buNone/>
            </a:pPr>
            <a:r>
              <a:rPr lang="en-US" sz="2000" dirty="0">
                <a:solidFill>
                  <a:srgbClr val="000000"/>
                </a:solidFill>
              </a:rPr>
              <a:t>Create a Calm/Safe Home</a:t>
            </a:r>
          </a:p>
          <a:p>
            <a:pPr marL="0" indent="0">
              <a:lnSpc>
                <a:spcPct val="150000"/>
              </a:lnSpc>
              <a:buNone/>
            </a:pPr>
            <a:r>
              <a:rPr lang="en-US" sz="2000" dirty="0">
                <a:solidFill>
                  <a:srgbClr val="000000"/>
                </a:solidFill>
              </a:rPr>
              <a:t>Reduce media exposure</a:t>
            </a:r>
          </a:p>
          <a:p>
            <a:pPr marL="0" indent="0">
              <a:lnSpc>
                <a:spcPct val="150000"/>
              </a:lnSpc>
              <a:buNone/>
            </a:pPr>
            <a:r>
              <a:rPr lang="en-US" sz="2000" dirty="0">
                <a:solidFill>
                  <a:srgbClr val="000000"/>
                </a:solidFill>
              </a:rPr>
              <a:t>Keep routines and structure (use schedule)</a:t>
            </a:r>
          </a:p>
          <a:p>
            <a:pPr marL="0" indent="0">
              <a:lnSpc>
                <a:spcPct val="110000"/>
              </a:lnSpc>
              <a:buNone/>
            </a:pPr>
            <a:r>
              <a:rPr lang="en-US" sz="2000" dirty="0">
                <a:solidFill>
                  <a:srgbClr val="000000"/>
                </a:solidFill>
              </a:rPr>
              <a:t>Answer questions honestly </a:t>
            </a:r>
          </a:p>
          <a:p>
            <a:pPr marL="0" indent="0">
              <a:lnSpc>
                <a:spcPct val="110000"/>
              </a:lnSpc>
              <a:buNone/>
            </a:pPr>
            <a:r>
              <a:rPr lang="en-US" sz="2000" dirty="0">
                <a:solidFill>
                  <a:srgbClr val="000000"/>
                </a:solidFill>
              </a:rPr>
              <a:t>      (at a developmentally appropriate level)</a:t>
            </a:r>
          </a:p>
          <a:p>
            <a:pPr marL="0" indent="0">
              <a:lnSpc>
                <a:spcPct val="150000"/>
              </a:lnSpc>
              <a:buNone/>
            </a:pPr>
            <a:r>
              <a:rPr lang="en-US" sz="2000" dirty="0">
                <a:solidFill>
                  <a:srgbClr val="000000"/>
                </a:solidFill>
              </a:rPr>
              <a:t>Recognize and respond to their feelings</a:t>
            </a:r>
          </a:p>
          <a:p>
            <a:pPr marL="0" indent="0">
              <a:lnSpc>
                <a:spcPct val="150000"/>
              </a:lnSpc>
              <a:buNone/>
            </a:pPr>
            <a:r>
              <a:rPr lang="en-US" sz="2000" dirty="0">
                <a:solidFill>
                  <a:srgbClr val="000000"/>
                </a:solidFill>
              </a:rPr>
              <a:t>Model coping or management of feelings</a:t>
            </a:r>
          </a:p>
          <a:p>
            <a:pPr marL="0" indent="0">
              <a:buNone/>
            </a:pPr>
            <a:r>
              <a:rPr lang="en-US" sz="2000" dirty="0">
                <a:solidFill>
                  <a:srgbClr val="000000"/>
                </a:solidFill>
              </a:rPr>
              <a:t>Give facts before you leave  </a:t>
            </a:r>
          </a:p>
          <a:p>
            <a:pPr marL="0" indent="0">
              <a:buNone/>
            </a:pPr>
            <a:r>
              <a:rPr lang="en-US" sz="2000" dirty="0">
                <a:solidFill>
                  <a:srgbClr val="000000"/>
                </a:solidFill>
              </a:rPr>
              <a:t>     (where you are going, time of return,</a:t>
            </a:r>
          </a:p>
          <a:p>
            <a:pPr marL="0" indent="0">
              <a:buNone/>
            </a:pPr>
            <a:r>
              <a:rPr lang="en-US" sz="2000" dirty="0">
                <a:solidFill>
                  <a:srgbClr val="000000"/>
                </a:solidFill>
              </a:rPr>
              <a:t>      safety measures you will take)</a:t>
            </a:r>
          </a:p>
          <a:p>
            <a:pPr marL="0" indent="0">
              <a:lnSpc>
                <a:spcPct val="150000"/>
              </a:lnSpc>
              <a:buNone/>
            </a:pPr>
            <a:r>
              <a:rPr lang="en-US" sz="2000" dirty="0">
                <a:solidFill>
                  <a:srgbClr val="000000"/>
                </a:solidFill>
              </a:rPr>
              <a:t>Increase praise and reassurance</a:t>
            </a:r>
          </a:p>
          <a:p>
            <a:pPr marL="0" indent="0">
              <a:lnSpc>
                <a:spcPct val="110000"/>
              </a:lnSpc>
              <a:buNone/>
            </a:pPr>
            <a:r>
              <a:rPr lang="en-US" sz="2000" dirty="0">
                <a:solidFill>
                  <a:srgbClr val="000000"/>
                </a:solidFill>
              </a:rPr>
              <a:t>Stay connected virtually with friends and </a:t>
            </a:r>
          </a:p>
          <a:p>
            <a:pPr marL="0" indent="0">
              <a:lnSpc>
                <a:spcPct val="110000"/>
              </a:lnSpc>
              <a:buNone/>
            </a:pPr>
            <a:r>
              <a:rPr lang="en-US" sz="2000" dirty="0">
                <a:solidFill>
                  <a:srgbClr val="000000"/>
                </a:solidFill>
              </a:rPr>
              <a:t>      family members</a:t>
            </a:r>
          </a:p>
          <a:p>
            <a:pPr marL="0" indent="0">
              <a:lnSpc>
                <a:spcPct val="150000"/>
              </a:lnSpc>
              <a:buNone/>
            </a:pPr>
            <a:r>
              <a:rPr lang="en-US" sz="2000" dirty="0">
                <a:solidFill>
                  <a:srgbClr val="000000"/>
                </a:solidFill>
              </a:rPr>
              <a:t>Look forward/ Make plans  </a:t>
            </a:r>
          </a:p>
          <a:p>
            <a:pPr>
              <a:lnSpc>
                <a:spcPct val="90000"/>
              </a:lnSpc>
            </a:pPr>
            <a:endParaRPr lang="en-US" sz="1900" dirty="0">
              <a:solidFill>
                <a:srgbClr val="000000"/>
              </a:solidFill>
            </a:endParaRPr>
          </a:p>
        </p:txBody>
      </p:sp>
      <p:sp>
        <p:nvSpPr>
          <p:cNvPr id="4" name="Slide Number Placeholder 3">
            <a:extLst>
              <a:ext uri="{FF2B5EF4-FFF2-40B4-BE49-F238E27FC236}">
                <a16:creationId xmlns:a16="http://schemas.microsoft.com/office/drawing/2014/main" id="{2D598E2C-15FE-4197-8DAC-D230BEB2C274}"/>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6</a:t>
            </a:fld>
            <a:endParaRPr lang="en-US" sz="900">
              <a:solidFill>
                <a:srgbClr val="898989"/>
              </a:solidFill>
            </a:endParaRPr>
          </a:p>
        </p:txBody>
      </p:sp>
    </p:spTree>
    <p:extLst>
      <p:ext uri="{BB962C8B-B14F-4D97-AF65-F5344CB8AC3E}">
        <p14:creationId xmlns:p14="http://schemas.microsoft.com/office/powerpoint/2010/main" val="781725701"/>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Use First Then </a:t>
            </a:r>
          </a:p>
        </p:txBody>
      </p:sp>
      <p:pic>
        <p:nvPicPr>
          <p:cNvPr id="3074" name="Picture 2" descr="C:\Users\jean.mankowski\Desktop\first-the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2950" y="2082800"/>
            <a:ext cx="5118100" cy="1346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7D4484C-7DD8-4E7B-A7E6-07CF6F41CF9C}" type="slidenum">
              <a:rPr lang="en-US" smtClean="0"/>
              <a:pPr/>
              <a:t>60</a:t>
            </a:fld>
            <a:endParaRPr lang="en-US" dirty="0"/>
          </a:p>
        </p:txBody>
      </p:sp>
    </p:spTree>
    <p:extLst>
      <p:ext uri="{BB962C8B-B14F-4D97-AF65-F5344CB8AC3E}">
        <p14:creationId xmlns:p14="http://schemas.microsoft.com/office/powerpoint/2010/main" val="20823292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8679"/>
            <a:ext cx="8229600" cy="1143000"/>
          </a:xfrm>
        </p:spPr>
        <p:txBody>
          <a:bodyPr>
            <a:normAutofit fontScale="90000"/>
          </a:bodyPr>
          <a:lstStyle/>
          <a:p>
            <a:r>
              <a:rPr lang="en-US" dirty="0"/>
              <a:t>Taking a Break (or Time Out)  </a:t>
            </a:r>
            <a:br>
              <a:rPr lang="en-US" dirty="0"/>
            </a:br>
            <a:r>
              <a:rPr lang="en-US" sz="2700" dirty="0"/>
              <a:t>for major infractions like aggression</a:t>
            </a:r>
          </a:p>
        </p:txBody>
      </p:sp>
      <p:sp>
        <p:nvSpPr>
          <p:cNvPr id="3" name="Content Placeholder 2"/>
          <p:cNvSpPr>
            <a:spLocks noGrp="1"/>
          </p:cNvSpPr>
          <p:nvPr>
            <p:ph idx="1"/>
          </p:nvPr>
        </p:nvSpPr>
        <p:spPr>
          <a:xfrm>
            <a:off x="381000" y="1905000"/>
            <a:ext cx="8229600" cy="4724400"/>
          </a:xfrm>
        </p:spPr>
        <p:txBody>
          <a:bodyPr>
            <a:normAutofit fontScale="70000" lnSpcReduction="20000"/>
          </a:bodyPr>
          <a:lstStyle/>
          <a:p>
            <a:pPr marL="0" indent="0">
              <a:buNone/>
            </a:pPr>
            <a:r>
              <a:rPr lang="en-US" dirty="0"/>
              <a:t>Losing access to preferable things/attention by removing the individual from the rewarding setting/activity</a:t>
            </a:r>
          </a:p>
          <a:p>
            <a:pPr marL="0" indent="0">
              <a:buNone/>
            </a:pPr>
            <a:r>
              <a:rPr lang="en-US" dirty="0"/>
              <a:t> </a:t>
            </a:r>
          </a:p>
          <a:p>
            <a:endParaRPr lang="en-US" dirty="0"/>
          </a:p>
          <a:p>
            <a:endParaRPr lang="en-US" dirty="0"/>
          </a:p>
          <a:p>
            <a:r>
              <a:rPr lang="en-US" dirty="0"/>
              <a:t>Remove Joe from video (to other room if possible)</a:t>
            </a:r>
          </a:p>
          <a:p>
            <a:r>
              <a:rPr lang="en-US" dirty="0"/>
              <a:t>Use concise wording “you need a break in your room”</a:t>
            </a:r>
          </a:p>
          <a:p>
            <a:r>
              <a:rPr lang="en-US" dirty="0"/>
              <a:t>Do not talk to him (or provide positive or negative attention)</a:t>
            </a:r>
          </a:p>
          <a:p>
            <a:r>
              <a:rPr lang="en-US" dirty="0"/>
              <a:t>Keep eyes on if necessary (turn body, use gym mat) </a:t>
            </a:r>
          </a:p>
          <a:p>
            <a:r>
              <a:rPr lang="en-US" dirty="0"/>
              <a:t>Consider using a timer (depending on cognitive level)</a:t>
            </a:r>
          </a:p>
          <a:p>
            <a:r>
              <a:rPr lang="en-US" dirty="0"/>
              <a:t>Once calm/time is up, give praise of calming self down, he can to return to what he was doing</a:t>
            </a:r>
          </a:p>
          <a:p>
            <a:r>
              <a:rPr lang="en-US" dirty="0"/>
              <a:t>No need to rehash infraction </a:t>
            </a:r>
          </a:p>
          <a:p>
            <a:endParaRPr lang="en-US" dirty="0"/>
          </a:p>
        </p:txBody>
      </p:sp>
      <p:sp>
        <p:nvSpPr>
          <p:cNvPr id="5" name="Rectangle 4"/>
          <p:cNvSpPr/>
          <p:nvPr/>
        </p:nvSpPr>
        <p:spPr>
          <a:xfrm>
            <a:off x="466725" y="2609046"/>
            <a:ext cx="8001000" cy="729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Example: Joe is watching a high interest video and his housemate walks by and he reaches out and hits 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4" name="Slide Number Placeholder 3"/>
          <p:cNvSpPr>
            <a:spLocks noGrp="1"/>
          </p:cNvSpPr>
          <p:nvPr>
            <p:ph type="sldNum" sz="quarter" idx="12"/>
          </p:nvPr>
        </p:nvSpPr>
        <p:spPr/>
        <p:txBody>
          <a:bodyPr/>
          <a:lstStyle/>
          <a:p>
            <a:fld id="{27D4484C-7DD8-4E7B-A7E6-07CF6F41CF9C}" type="slidenum">
              <a:rPr lang="en-US" smtClean="0"/>
              <a:pPr/>
              <a:t>61</a:t>
            </a:fld>
            <a:endParaRPr lang="en-US" dirty="0"/>
          </a:p>
        </p:txBody>
      </p:sp>
    </p:spTree>
    <p:extLst>
      <p:ext uri="{BB962C8B-B14F-4D97-AF65-F5344CB8AC3E}">
        <p14:creationId xmlns:p14="http://schemas.microsoft.com/office/powerpoint/2010/main" val="1896044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2249449-B988-4410-998A-92269C999CCC}"/>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Other less studied strategies:</a:t>
            </a:r>
          </a:p>
        </p:txBody>
      </p:sp>
      <p:sp>
        <p:nvSpPr>
          <p:cNvPr id="3" name="Content Placeholder 2">
            <a:extLst>
              <a:ext uri="{FF2B5EF4-FFF2-40B4-BE49-F238E27FC236}">
                <a16:creationId xmlns:a16="http://schemas.microsoft.com/office/drawing/2014/main" id="{BFF92794-781B-4EBF-92C7-FF9C812C64D7}"/>
              </a:ext>
            </a:extLst>
          </p:cNvPr>
          <p:cNvSpPr>
            <a:spLocks noGrp="1"/>
          </p:cNvSpPr>
          <p:nvPr>
            <p:ph idx="1"/>
          </p:nvPr>
        </p:nvSpPr>
        <p:spPr>
          <a:xfrm>
            <a:off x="1025718" y="2490437"/>
            <a:ext cx="7281746" cy="2462564"/>
          </a:xfrm>
        </p:spPr>
        <p:txBody>
          <a:bodyPr anchor="ctr">
            <a:normAutofit/>
          </a:bodyPr>
          <a:lstStyle/>
          <a:p>
            <a:pPr marL="0" indent="0">
              <a:buNone/>
            </a:pPr>
            <a:r>
              <a:rPr lang="en-US" sz="2800" dirty="0"/>
              <a:t>Cognitive Techniques </a:t>
            </a:r>
          </a:p>
          <a:p>
            <a:r>
              <a:rPr lang="en-US" sz="2800" dirty="0"/>
              <a:t>Mindfulness</a:t>
            </a:r>
          </a:p>
          <a:p>
            <a:r>
              <a:rPr lang="en-US" sz="2800" dirty="0"/>
              <a:t>Progressive Muscle Relaxation</a:t>
            </a:r>
          </a:p>
        </p:txBody>
      </p:sp>
      <p:sp>
        <p:nvSpPr>
          <p:cNvPr id="4" name="Slide Number Placeholder 3">
            <a:extLst>
              <a:ext uri="{FF2B5EF4-FFF2-40B4-BE49-F238E27FC236}">
                <a16:creationId xmlns:a16="http://schemas.microsoft.com/office/drawing/2014/main" id="{19E9E789-02C7-4B27-A96E-CCC55A87192B}"/>
              </a:ext>
            </a:extLst>
          </p:cNvPr>
          <p:cNvSpPr>
            <a:spLocks noGrp="1"/>
          </p:cNvSpPr>
          <p:nvPr>
            <p:ph type="sldNum" sz="quarter" idx="12"/>
          </p:nvPr>
        </p:nvSpPr>
        <p:spPr>
          <a:xfrm>
            <a:off x="8030718" y="6382512"/>
            <a:ext cx="514350" cy="320040"/>
          </a:xfrm>
        </p:spPr>
        <p:txBody>
          <a:bodyPr>
            <a:normAutofit/>
          </a:bodyPr>
          <a:lstStyle/>
          <a:p>
            <a:pPr>
              <a:spcAft>
                <a:spcPts val="600"/>
              </a:spcAft>
            </a:pPr>
            <a:fld id="{27D4484C-7DD8-4E7B-A7E6-07CF6F41CF9C}" type="slidenum">
              <a:rPr lang="en-US" sz="900"/>
              <a:pPr>
                <a:spcAft>
                  <a:spcPts val="600"/>
                </a:spcAft>
              </a:pPr>
              <a:t>62</a:t>
            </a:fld>
            <a:endParaRPr lang="en-US" sz="900"/>
          </a:p>
        </p:txBody>
      </p:sp>
    </p:spTree>
    <p:extLst>
      <p:ext uri="{BB962C8B-B14F-4D97-AF65-F5344CB8AC3E}">
        <p14:creationId xmlns:p14="http://schemas.microsoft.com/office/powerpoint/2010/main" val="1982090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7BBA718-E263-4A88-8774-496832270D8F}"/>
              </a:ext>
            </a:extLst>
          </p:cNvPr>
          <p:cNvSpPr>
            <a:spLocks noGrp="1"/>
          </p:cNvSpPr>
          <p:nvPr>
            <p:ph type="title"/>
          </p:nvPr>
        </p:nvSpPr>
        <p:spPr>
          <a:xfrm>
            <a:off x="785460" y="759805"/>
            <a:ext cx="7729890" cy="1325563"/>
          </a:xfrm>
        </p:spPr>
        <p:txBody>
          <a:bodyPr>
            <a:normAutofit/>
          </a:bodyPr>
          <a:lstStyle/>
          <a:p>
            <a:r>
              <a:rPr lang="en-US" sz="3600" dirty="0">
                <a:solidFill>
                  <a:srgbClr val="FFFFFF"/>
                </a:solidFill>
              </a:rPr>
              <a:t>Mindfulness </a:t>
            </a:r>
          </a:p>
        </p:txBody>
      </p:sp>
      <p:sp>
        <p:nvSpPr>
          <p:cNvPr id="3" name="Content Placeholder 2">
            <a:extLst>
              <a:ext uri="{FF2B5EF4-FFF2-40B4-BE49-F238E27FC236}">
                <a16:creationId xmlns:a16="http://schemas.microsoft.com/office/drawing/2014/main" id="{1E56B126-F009-4270-A7E0-516427002878}"/>
              </a:ext>
            </a:extLst>
          </p:cNvPr>
          <p:cNvSpPr>
            <a:spLocks noGrp="1"/>
          </p:cNvSpPr>
          <p:nvPr>
            <p:ph idx="1"/>
          </p:nvPr>
        </p:nvSpPr>
        <p:spPr>
          <a:xfrm>
            <a:off x="1068677" y="2354090"/>
            <a:ext cx="3563371" cy="3703520"/>
          </a:xfrm>
        </p:spPr>
        <p:txBody>
          <a:bodyPr>
            <a:normAutofit/>
          </a:bodyPr>
          <a:lstStyle/>
          <a:p>
            <a:pPr marL="0" indent="0">
              <a:buNone/>
            </a:pPr>
            <a:endParaRPr lang="en-US" sz="2100" dirty="0"/>
          </a:p>
          <a:p>
            <a:endParaRPr lang="en-US" sz="2100" dirty="0"/>
          </a:p>
          <a:p>
            <a:pPr marL="0" indent="0">
              <a:buNone/>
            </a:pPr>
            <a:r>
              <a:rPr lang="en-US" sz="2100" dirty="0"/>
              <a:t>More appropriate and effective for adolescents with mild to moderate ID or ASD than for those with lower cognitive ability</a:t>
            </a:r>
          </a:p>
        </p:txBody>
      </p:sp>
      <p:pic>
        <p:nvPicPr>
          <p:cNvPr id="6" name="Graphic 5" descr="Buddha Silhouette">
            <a:extLst>
              <a:ext uri="{FF2B5EF4-FFF2-40B4-BE49-F238E27FC236}">
                <a16:creationId xmlns:a16="http://schemas.microsoft.com/office/drawing/2014/main" id="{B2175B82-F901-4FB4-B368-C719EEC05D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93384" y="2492376"/>
            <a:ext cx="3563372" cy="3563372"/>
          </a:xfrm>
          <a:prstGeom prst="rect">
            <a:avLst/>
          </a:prstGeom>
        </p:spPr>
      </p:pic>
      <p:sp>
        <p:nvSpPr>
          <p:cNvPr id="4" name="Slide Number Placeholder 3">
            <a:extLst>
              <a:ext uri="{FF2B5EF4-FFF2-40B4-BE49-F238E27FC236}">
                <a16:creationId xmlns:a16="http://schemas.microsoft.com/office/drawing/2014/main" id="{D8EB3122-7407-4A30-90D7-2FA0079A8553}"/>
              </a:ext>
            </a:extLst>
          </p:cNvPr>
          <p:cNvSpPr>
            <a:spLocks noGrp="1"/>
          </p:cNvSpPr>
          <p:nvPr>
            <p:ph type="sldNum" sz="quarter" idx="12"/>
          </p:nvPr>
        </p:nvSpPr>
        <p:spPr>
          <a:xfrm>
            <a:off x="8030718" y="6382512"/>
            <a:ext cx="514350" cy="320040"/>
          </a:xfrm>
        </p:spPr>
        <p:txBody>
          <a:bodyPr>
            <a:normAutofit/>
          </a:bodyPr>
          <a:lstStyle/>
          <a:p>
            <a:pPr>
              <a:spcAft>
                <a:spcPts val="600"/>
              </a:spcAft>
            </a:pPr>
            <a:fld id="{27D4484C-7DD8-4E7B-A7E6-07CF6F41CF9C}" type="slidenum">
              <a:rPr lang="en-US" sz="900"/>
              <a:pPr>
                <a:spcAft>
                  <a:spcPts val="600"/>
                </a:spcAft>
              </a:pPr>
              <a:t>63</a:t>
            </a:fld>
            <a:endParaRPr lang="en-US" sz="900"/>
          </a:p>
        </p:txBody>
      </p:sp>
    </p:spTree>
    <p:extLst>
      <p:ext uri="{BB962C8B-B14F-4D97-AF65-F5344CB8AC3E}">
        <p14:creationId xmlns:p14="http://schemas.microsoft.com/office/powerpoint/2010/main" val="517713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854E30-02E0-473B-A3F9-213797394F4F}"/>
              </a:ext>
            </a:extLst>
          </p:cNvPr>
          <p:cNvSpPr>
            <a:spLocks noGrp="1"/>
          </p:cNvSpPr>
          <p:nvPr>
            <p:ph type="sldNum" sz="quarter" idx="12"/>
          </p:nvPr>
        </p:nvSpPr>
        <p:spPr/>
        <p:txBody>
          <a:bodyPr/>
          <a:lstStyle/>
          <a:p>
            <a:fld id="{27D4484C-7DD8-4E7B-A7E6-07CF6F41CF9C}" type="slidenum">
              <a:rPr lang="en-US" smtClean="0"/>
              <a:pPr/>
              <a:t>64</a:t>
            </a:fld>
            <a:endParaRPr lang="en-US" dirty="0"/>
          </a:p>
        </p:txBody>
      </p:sp>
      <p:pic>
        <p:nvPicPr>
          <p:cNvPr id="1026" name="Picture 2" descr="mage result for PMR visual support for adults">
            <a:extLst>
              <a:ext uri="{FF2B5EF4-FFF2-40B4-BE49-F238E27FC236}">
                <a16:creationId xmlns:a16="http://schemas.microsoft.com/office/drawing/2014/main" id="{96422079-ACE4-433E-A4DF-5B9FC9537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2069"/>
            <a:ext cx="4267199" cy="602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636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1835B5B-EC16-4D28-AFCF-AB53E2894BAE}"/>
              </a:ext>
            </a:extLst>
          </p:cNvPr>
          <p:cNvGraphicFramePr>
            <a:graphicFrameLocks noGrp="1"/>
          </p:cNvGraphicFramePr>
          <p:nvPr>
            <p:ph idx="1"/>
            <p:extLst>
              <p:ext uri="{D42A27DB-BD31-4B8C-83A1-F6EECF244321}">
                <p14:modId xmlns:p14="http://schemas.microsoft.com/office/powerpoint/2010/main" val="4156294288"/>
              </p:ext>
            </p:extLst>
          </p:nvPr>
        </p:nvGraphicFramePr>
        <p:xfrm>
          <a:off x="457200" y="1398588"/>
          <a:ext cx="8229600" cy="532963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06336415"/>
                    </a:ext>
                  </a:extLst>
                </a:gridCol>
                <a:gridCol w="2057400">
                  <a:extLst>
                    <a:ext uri="{9D8B030D-6E8A-4147-A177-3AD203B41FA5}">
                      <a16:colId xmlns:a16="http://schemas.microsoft.com/office/drawing/2014/main" val="239024565"/>
                    </a:ext>
                  </a:extLst>
                </a:gridCol>
                <a:gridCol w="2057400">
                  <a:extLst>
                    <a:ext uri="{9D8B030D-6E8A-4147-A177-3AD203B41FA5}">
                      <a16:colId xmlns:a16="http://schemas.microsoft.com/office/drawing/2014/main" val="2449714671"/>
                    </a:ext>
                  </a:extLst>
                </a:gridCol>
                <a:gridCol w="2057400">
                  <a:extLst>
                    <a:ext uri="{9D8B030D-6E8A-4147-A177-3AD203B41FA5}">
                      <a16:colId xmlns:a16="http://schemas.microsoft.com/office/drawing/2014/main" val="280065689"/>
                    </a:ext>
                  </a:extLst>
                </a:gridCol>
              </a:tblGrid>
              <a:tr h="15732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566226"/>
                  </a:ext>
                </a:extLst>
              </a:tr>
              <a:tr h="17752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303390"/>
                  </a:ext>
                </a:extLst>
              </a:tr>
              <a:tr h="1981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434376"/>
                  </a:ext>
                </a:extLst>
              </a:tr>
            </a:tbl>
          </a:graphicData>
        </a:graphic>
      </p:graphicFrame>
      <p:sp>
        <p:nvSpPr>
          <p:cNvPr id="2" name="Title 1">
            <a:extLst>
              <a:ext uri="{FF2B5EF4-FFF2-40B4-BE49-F238E27FC236}">
                <a16:creationId xmlns:a16="http://schemas.microsoft.com/office/drawing/2014/main" id="{0E5EFCDA-6820-4207-8939-F9EA7FB2D9B3}"/>
              </a:ext>
            </a:extLst>
          </p:cNvPr>
          <p:cNvSpPr>
            <a:spLocks noGrp="1"/>
          </p:cNvSpPr>
          <p:nvPr>
            <p:ph type="title"/>
          </p:nvPr>
        </p:nvSpPr>
        <p:spPr/>
        <p:txBody>
          <a:bodyPr/>
          <a:lstStyle/>
          <a:p>
            <a:r>
              <a:rPr lang="en-US" dirty="0">
                <a:solidFill>
                  <a:schemeClr val="accent1">
                    <a:lumMod val="75000"/>
                  </a:schemeClr>
                </a:solidFill>
              </a:rPr>
              <a:t>Circle a Pleasant Event </a:t>
            </a:r>
          </a:p>
        </p:txBody>
      </p:sp>
      <p:sp>
        <p:nvSpPr>
          <p:cNvPr id="4" name="Slide Number Placeholder 3">
            <a:extLst>
              <a:ext uri="{FF2B5EF4-FFF2-40B4-BE49-F238E27FC236}">
                <a16:creationId xmlns:a16="http://schemas.microsoft.com/office/drawing/2014/main" id="{9389FAC9-337F-4CBF-AA9E-E1DA1E654D97}"/>
              </a:ext>
            </a:extLst>
          </p:cNvPr>
          <p:cNvSpPr>
            <a:spLocks noGrp="1"/>
          </p:cNvSpPr>
          <p:nvPr>
            <p:ph type="sldNum" sz="quarter" idx="12"/>
          </p:nvPr>
        </p:nvSpPr>
        <p:spPr/>
        <p:txBody>
          <a:bodyPr/>
          <a:lstStyle/>
          <a:p>
            <a:fld id="{27D4484C-7DD8-4E7B-A7E6-07CF6F41CF9C}" type="slidenum">
              <a:rPr lang="en-US" smtClean="0"/>
              <a:pPr/>
              <a:t>65</a:t>
            </a:fld>
            <a:endParaRPr lang="en-US" dirty="0"/>
          </a:p>
        </p:txBody>
      </p:sp>
      <p:pic>
        <p:nvPicPr>
          <p:cNvPr id="11" name="Picture 10">
            <a:extLst>
              <a:ext uri="{FF2B5EF4-FFF2-40B4-BE49-F238E27FC236}">
                <a16:creationId xmlns:a16="http://schemas.microsoft.com/office/drawing/2014/main" id="{F7F34FCB-66F8-48E1-AEF9-5613C0CDFBE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71800" y="3154810"/>
            <a:ext cx="1229126" cy="1340990"/>
          </a:xfrm>
          <a:prstGeom prst="rect">
            <a:avLst/>
          </a:prstGeom>
        </p:spPr>
      </p:pic>
      <p:pic>
        <p:nvPicPr>
          <p:cNvPr id="14" name="Picture 13">
            <a:extLst>
              <a:ext uri="{FF2B5EF4-FFF2-40B4-BE49-F238E27FC236}">
                <a16:creationId xmlns:a16="http://schemas.microsoft.com/office/drawing/2014/main" id="{42CB7ED1-FA56-42CB-9041-08F9B3F2335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05600" y="3154810"/>
            <a:ext cx="1828800" cy="1143000"/>
          </a:xfrm>
          <a:prstGeom prst="rect">
            <a:avLst/>
          </a:prstGeom>
        </p:spPr>
      </p:pic>
      <p:pic>
        <p:nvPicPr>
          <p:cNvPr id="17" name="Picture 16">
            <a:extLst>
              <a:ext uri="{FF2B5EF4-FFF2-40B4-BE49-F238E27FC236}">
                <a16:creationId xmlns:a16="http://schemas.microsoft.com/office/drawing/2014/main" id="{173D4E6C-8D0A-4F40-BADC-4CBDC65FEEC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19674" y="1433796"/>
            <a:ext cx="1228725" cy="1436832"/>
          </a:xfrm>
          <a:prstGeom prst="rect">
            <a:avLst/>
          </a:prstGeom>
        </p:spPr>
      </p:pic>
      <p:pic>
        <p:nvPicPr>
          <p:cNvPr id="20" name="Picture 19">
            <a:extLst>
              <a:ext uri="{FF2B5EF4-FFF2-40B4-BE49-F238E27FC236}">
                <a16:creationId xmlns:a16="http://schemas.microsoft.com/office/drawing/2014/main" id="{4E8F8813-9691-42B0-B5AE-62EE12A579D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723918" y="5063276"/>
            <a:ext cx="1829282" cy="1136101"/>
          </a:xfrm>
          <a:prstGeom prst="rect">
            <a:avLst/>
          </a:prstGeom>
        </p:spPr>
      </p:pic>
      <p:pic>
        <p:nvPicPr>
          <p:cNvPr id="23" name="Picture 22">
            <a:extLst>
              <a:ext uri="{FF2B5EF4-FFF2-40B4-BE49-F238E27FC236}">
                <a16:creationId xmlns:a16="http://schemas.microsoft.com/office/drawing/2014/main" id="{C6B8C440-6ECC-4A5D-8008-F01C9EB10D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90600" y="1606669"/>
            <a:ext cx="914400" cy="1263959"/>
          </a:xfrm>
          <a:prstGeom prst="rect">
            <a:avLst/>
          </a:prstGeom>
        </p:spPr>
      </p:pic>
      <p:pic>
        <p:nvPicPr>
          <p:cNvPr id="25" name="Picture 24">
            <a:extLst>
              <a:ext uri="{FF2B5EF4-FFF2-40B4-BE49-F238E27FC236}">
                <a16:creationId xmlns:a16="http://schemas.microsoft.com/office/drawing/2014/main" id="{29CD55A2-7775-413F-8963-964E38777D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4526" y="1547433"/>
            <a:ext cx="1059801" cy="1209557"/>
          </a:xfrm>
          <a:prstGeom prst="rect">
            <a:avLst/>
          </a:prstGeom>
        </p:spPr>
      </p:pic>
      <p:pic>
        <p:nvPicPr>
          <p:cNvPr id="27" name="Picture 26">
            <a:extLst>
              <a:ext uri="{FF2B5EF4-FFF2-40B4-BE49-F238E27FC236}">
                <a16:creationId xmlns:a16="http://schemas.microsoft.com/office/drawing/2014/main" id="{A3179124-885B-487C-8B9E-3889D2AC4F77}"/>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23900" y="5046277"/>
            <a:ext cx="1447800" cy="1447800"/>
          </a:xfrm>
          <a:prstGeom prst="rect">
            <a:avLst/>
          </a:prstGeom>
        </p:spPr>
      </p:pic>
      <p:pic>
        <p:nvPicPr>
          <p:cNvPr id="30" name="Picture 29">
            <a:extLst>
              <a:ext uri="{FF2B5EF4-FFF2-40B4-BE49-F238E27FC236}">
                <a16:creationId xmlns:a16="http://schemas.microsoft.com/office/drawing/2014/main" id="{81E38729-ED7C-4F68-A351-60074E882B7E}"/>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4723918" y="3259582"/>
            <a:ext cx="1750000" cy="1340990"/>
          </a:xfrm>
          <a:prstGeom prst="rect">
            <a:avLst/>
          </a:prstGeom>
        </p:spPr>
      </p:pic>
      <p:pic>
        <p:nvPicPr>
          <p:cNvPr id="2049" name="Picture 2048">
            <a:extLst>
              <a:ext uri="{FF2B5EF4-FFF2-40B4-BE49-F238E27FC236}">
                <a16:creationId xmlns:a16="http://schemas.microsoft.com/office/drawing/2014/main" id="{649C4013-C4EF-42D1-B1D9-1FF963D2258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8875" y="3056057"/>
            <a:ext cx="1750001" cy="1622130"/>
          </a:xfrm>
          <a:prstGeom prst="rect">
            <a:avLst/>
          </a:prstGeom>
        </p:spPr>
      </p:pic>
      <p:pic>
        <p:nvPicPr>
          <p:cNvPr id="2054" name="Picture 2053">
            <a:extLst>
              <a:ext uri="{FF2B5EF4-FFF2-40B4-BE49-F238E27FC236}">
                <a16:creationId xmlns:a16="http://schemas.microsoft.com/office/drawing/2014/main" id="{98EB8AE4-C898-4924-A228-1FBA79B8576C}"/>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2762956" y="4874570"/>
            <a:ext cx="1666652" cy="1834392"/>
          </a:xfrm>
          <a:prstGeom prst="rect">
            <a:avLst/>
          </a:prstGeom>
        </p:spPr>
      </p:pic>
      <p:pic>
        <p:nvPicPr>
          <p:cNvPr id="2057" name="Picture 2056">
            <a:extLst>
              <a:ext uri="{FF2B5EF4-FFF2-40B4-BE49-F238E27FC236}">
                <a16:creationId xmlns:a16="http://schemas.microsoft.com/office/drawing/2014/main" id="{C45A2EB5-3781-4A8A-BBF7-7C5E86653BC9}"/>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6991350" y="1547433"/>
            <a:ext cx="1247775" cy="1152525"/>
          </a:xfrm>
          <a:prstGeom prst="rect">
            <a:avLst/>
          </a:prstGeom>
        </p:spPr>
      </p:pic>
      <p:pic>
        <p:nvPicPr>
          <p:cNvPr id="2060" name="Picture 2059">
            <a:extLst>
              <a:ext uri="{FF2B5EF4-FFF2-40B4-BE49-F238E27FC236}">
                <a16:creationId xmlns:a16="http://schemas.microsoft.com/office/drawing/2014/main" id="{BF1836FA-1119-4353-840F-6D5A6C50306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042773" y="4883691"/>
            <a:ext cx="1224927" cy="1699671"/>
          </a:xfrm>
          <a:prstGeom prst="rect">
            <a:avLst/>
          </a:prstGeom>
        </p:spPr>
      </p:pic>
    </p:spTree>
    <p:extLst>
      <p:ext uri="{BB962C8B-B14F-4D97-AF65-F5344CB8AC3E}">
        <p14:creationId xmlns:p14="http://schemas.microsoft.com/office/powerpoint/2010/main" val="1403063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00E26E7-7CE6-4F49-AF62-195618199124}"/>
              </a:ext>
            </a:extLst>
          </p:cNvPr>
          <p:cNvSpPr>
            <a:spLocks noGrp="1"/>
          </p:cNvSpPr>
          <p:nvPr>
            <p:ph type="title"/>
          </p:nvPr>
        </p:nvSpPr>
        <p:spPr>
          <a:xfrm>
            <a:off x="718879" y="800392"/>
            <a:ext cx="7698523" cy="1212102"/>
          </a:xfrm>
        </p:spPr>
        <p:txBody>
          <a:bodyPr>
            <a:normAutofit/>
          </a:bodyPr>
          <a:lstStyle/>
          <a:p>
            <a:r>
              <a:rPr lang="en-US" sz="3500" dirty="0">
                <a:solidFill>
                  <a:srgbClr val="FFFFFF"/>
                </a:solidFill>
              </a:rPr>
              <a:t>Websites with </a:t>
            </a:r>
            <a:br>
              <a:rPr lang="en-US" sz="3500" dirty="0">
                <a:solidFill>
                  <a:srgbClr val="FFFFFF"/>
                </a:solidFill>
              </a:rPr>
            </a:br>
            <a:r>
              <a:rPr lang="en-US" sz="3500" dirty="0">
                <a:solidFill>
                  <a:srgbClr val="FFFFFF"/>
                </a:solidFill>
              </a:rPr>
              <a:t>Resources for COVID Times</a:t>
            </a:r>
          </a:p>
        </p:txBody>
      </p:sp>
      <p:sp>
        <p:nvSpPr>
          <p:cNvPr id="3" name="Content Placeholder 2">
            <a:extLst>
              <a:ext uri="{FF2B5EF4-FFF2-40B4-BE49-F238E27FC236}">
                <a16:creationId xmlns:a16="http://schemas.microsoft.com/office/drawing/2014/main" id="{7FAA1A8C-218C-4F88-95A6-C8765F7DEB9D}"/>
              </a:ext>
            </a:extLst>
          </p:cNvPr>
          <p:cNvSpPr>
            <a:spLocks noGrp="1"/>
          </p:cNvSpPr>
          <p:nvPr>
            <p:ph idx="1"/>
          </p:nvPr>
        </p:nvSpPr>
        <p:spPr>
          <a:xfrm>
            <a:off x="916983" y="2177170"/>
            <a:ext cx="7500342" cy="4205342"/>
          </a:xfrm>
        </p:spPr>
        <p:txBody>
          <a:bodyPr anchor="ctr">
            <a:normAutofit lnSpcReduction="10000"/>
          </a:bodyPr>
          <a:lstStyle/>
          <a:p>
            <a:r>
              <a:rPr lang="en-US" sz="2100" b="1" dirty="0"/>
              <a:t>Autism Society of NC </a:t>
            </a:r>
            <a:r>
              <a:rPr lang="en-US" sz="2100" dirty="0"/>
              <a:t>(autismsociety-nc.org)</a:t>
            </a:r>
          </a:p>
          <a:p>
            <a:pPr lvl="1"/>
            <a:r>
              <a:rPr lang="en-US" sz="2100" dirty="0"/>
              <a:t>Ideas for keeping busy</a:t>
            </a:r>
          </a:p>
          <a:p>
            <a:pPr lvl="1"/>
            <a:r>
              <a:rPr lang="en-US" sz="2100" dirty="0"/>
              <a:t>Working toward wearing a mask</a:t>
            </a:r>
          </a:p>
          <a:p>
            <a:pPr lvl="1"/>
            <a:r>
              <a:rPr lang="en-US" sz="2100" dirty="0"/>
              <a:t>Preparing for virtual school</a:t>
            </a:r>
          </a:p>
          <a:p>
            <a:pPr lvl="1"/>
            <a:r>
              <a:rPr lang="en-US" sz="2100" dirty="0"/>
              <a:t>Social narratives about COVID topics</a:t>
            </a:r>
          </a:p>
          <a:p>
            <a:r>
              <a:rPr lang="en-US" sz="2100" b="1" dirty="0"/>
              <a:t>FPG Child Development Institute </a:t>
            </a:r>
            <a:r>
              <a:rPr lang="en-US" sz="2100" dirty="0"/>
              <a:t>(fpg.unc.edu)</a:t>
            </a:r>
          </a:p>
          <a:p>
            <a:pPr lvl="1"/>
            <a:r>
              <a:rPr lang="en-US" sz="2100" dirty="0"/>
              <a:t>Storybook Conversation Series</a:t>
            </a:r>
          </a:p>
          <a:p>
            <a:pPr lvl="1"/>
            <a:r>
              <a:rPr lang="en-US" sz="2100" dirty="0"/>
              <a:t>Caring for and supporting others during this time</a:t>
            </a:r>
          </a:p>
          <a:p>
            <a:pPr lvl="1"/>
            <a:r>
              <a:rPr lang="en-US" sz="2100" dirty="0"/>
              <a:t>A Broad variety of resources </a:t>
            </a:r>
          </a:p>
          <a:p>
            <a:r>
              <a:rPr lang="en-US" sz="2000" b="1" dirty="0"/>
              <a:t>Do2learn.com</a:t>
            </a:r>
          </a:p>
          <a:p>
            <a:pPr lvl="1"/>
            <a:r>
              <a:rPr lang="en-US" sz="2100" dirty="0"/>
              <a:t>Terrific resources for visually supporting behavior, learning, academics, daily living skills, etc.</a:t>
            </a:r>
          </a:p>
        </p:txBody>
      </p:sp>
      <p:sp>
        <p:nvSpPr>
          <p:cNvPr id="4" name="Slide Number Placeholder 3">
            <a:extLst>
              <a:ext uri="{FF2B5EF4-FFF2-40B4-BE49-F238E27FC236}">
                <a16:creationId xmlns:a16="http://schemas.microsoft.com/office/drawing/2014/main" id="{55DC8F6D-FF48-4F84-A798-62461D122645}"/>
              </a:ext>
            </a:extLst>
          </p:cNvPr>
          <p:cNvSpPr>
            <a:spLocks noGrp="1"/>
          </p:cNvSpPr>
          <p:nvPr>
            <p:ph type="sldNum" sz="quarter" idx="12"/>
          </p:nvPr>
        </p:nvSpPr>
        <p:spPr>
          <a:xfrm>
            <a:off x="8030718" y="6382512"/>
            <a:ext cx="514350" cy="320040"/>
          </a:xfrm>
        </p:spPr>
        <p:txBody>
          <a:bodyPr>
            <a:normAutofit/>
          </a:bodyPr>
          <a:lstStyle/>
          <a:p>
            <a:pPr>
              <a:spcAft>
                <a:spcPts val="600"/>
              </a:spcAft>
            </a:pPr>
            <a:fld id="{27D4484C-7DD8-4E7B-A7E6-07CF6F41CF9C}" type="slidenum">
              <a:rPr lang="en-US" sz="900"/>
              <a:pPr>
                <a:spcAft>
                  <a:spcPts val="600"/>
                </a:spcAft>
              </a:pPr>
              <a:t>66</a:t>
            </a:fld>
            <a:endParaRPr lang="en-US" sz="900"/>
          </a:p>
        </p:txBody>
      </p:sp>
    </p:spTree>
    <p:extLst>
      <p:ext uri="{BB962C8B-B14F-4D97-AF65-F5344CB8AC3E}">
        <p14:creationId xmlns:p14="http://schemas.microsoft.com/office/powerpoint/2010/main" val="551532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7D4484C-7DD8-4E7B-A7E6-07CF6F41CF9C}" type="slidenum">
              <a:rPr lang="en-US" smtClean="0"/>
              <a:pPr/>
              <a:t>67</a:t>
            </a:fld>
            <a:endParaRPr lang="en-US" dirty="0"/>
          </a:p>
        </p:txBody>
      </p:sp>
    </p:spTree>
    <p:extLst>
      <p:ext uri="{BB962C8B-B14F-4D97-AF65-F5344CB8AC3E}">
        <p14:creationId xmlns:p14="http://schemas.microsoft.com/office/powerpoint/2010/main" val="4267621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4B1194-174F-43CB-934A-E6AAA34A5E21}"/>
              </a:ext>
            </a:extLst>
          </p:cNvPr>
          <p:cNvPicPr>
            <a:picLocks noChangeAspect="1"/>
          </p:cNvPicPr>
          <p:nvPr/>
        </p:nvPicPr>
        <p:blipFill>
          <a:blip r:embed="rId2"/>
          <a:stretch>
            <a:fillRect/>
          </a:stretch>
        </p:blipFill>
        <p:spPr>
          <a:xfrm>
            <a:off x="814315" y="381000"/>
            <a:ext cx="7515369" cy="609600"/>
          </a:xfrm>
          <a:prstGeom prst="rect">
            <a:avLst/>
          </a:prstGeom>
        </p:spPr>
      </p:pic>
      <p:sp>
        <p:nvSpPr>
          <p:cNvPr id="11" name="Rectangle 8">
            <a:extLst>
              <a:ext uri="{FF2B5EF4-FFF2-40B4-BE49-F238E27FC236}">
                <a16:creationId xmlns:a16="http://schemas.microsoft.com/office/drawing/2014/main" id="{CDB251F5-CB1D-4DFE-BEE3-918C560EFAB6}"/>
              </a:ext>
            </a:extLst>
          </p:cNvPr>
          <p:cNvSpPr>
            <a:spLocks noChangeArrowheads="1"/>
          </p:cNvSpPr>
          <p:nvPr/>
        </p:nvSpPr>
        <p:spPr bwMode="auto">
          <a:xfrm>
            <a:off x="228600" y="1773129"/>
            <a:ext cx="8561405" cy="145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a:lnSpc>
                <a:spcPct val="107000"/>
              </a:lnSpc>
            </a:pPr>
            <a:r>
              <a:rPr lang="en-US" sz="1950" b="1" dirty="0">
                <a:solidFill>
                  <a:prstClr val="black"/>
                </a:solidFill>
                <a:latin typeface="Calibri" panose="020F0502020204030204" pitchFamily="34" charset="0"/>
                <a:ea typeface="Calibri" panose="020F0502020204030204" pitchFamily="34" charset="0"/>
                <a:cs typeface="Calibri" panose="020F0502020204030204" pitchFamily="34" charset="0"/>
              </a:rPr>
              <a:t>Thank you for participating in the 2020 CIDD ‘VIRTUAL’ COMMUNITY TALK SERIES</a:t>
            </a:r>
            <a:endParaRPr lang="en-US" sz="825"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ctr" defTabSz="685800">
              <a:lnSpc>
                <a:spcPct val="107000"/>
              </a:lnSpc>
            </a:pPr>
            <a:r>
              <a:rPr lang="en-US" sz="1950" b="1" dirty="0">
                <a:solidFill>
                  <a:prstClr val="black"/>
                </a:solidFill>
                <a:latin typeface="Calibri" panose="020F0502020204030204" pitchFamily="34" charset="0"/>
                <a:ea typeface="Calibri" panose="020F0502020204030204" pitchFamily="34" charset="0"/>
                <a:cs typeface="Calibri" panose="020F0502020204030204" pitchFamily="34" charset="0"/>
              </a:rPr>
              <a:t>Presenting Jean Mankowski, PhD </a:t>
            </a:r>
            <a:r>
              <a:rPr lang="en-US" sz="1950" dirty="0">
                <a:solidFill>
                  <a:prstClr val="black"/>
                </a:solidFill>
                <a:latin typeface="Calibri" panose="020F0502020204030204" pitchFamily="34" charset="0"/>
                <a:ea typeface="Calibri" panose="020F0502020204030204" pitchFamily="34" charset="0"/>
                <a:cs typeface="Calibri" panose="020F0502020204030204" pitchFamily="34" charset="0"/>
              </a:rPr>
              <a:t> </a:t>
            </a:r>
            <a:br>
              <a:rPr lang="en-US" sz="195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1950" dirty="0">
                <a:solidFill>
                  <a:prstClr val="black"/>
                </a:solidFill>
                <a:latin typeface="Calibri" panose="020F0502020204030204" pitchFamily="34" charset="0"/>
                <a:ea typeface="Calibri" panose="020F0502020204030204" pitchFamily="34" charset="0"/>
                <a:cs typeface="Calibri" panose="020F0502020204030204" pitchFamily="34" charset="0"/>
              </a:rPr>
              <a:t>“Positive Behavior Management Strategies for Working with Individuals </a:t>
            </a:r>
            <a:br>
              <a:rPr lang="en-US" sz="195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1950" dirty="0">
                <a:solidFill>
                  <a:prstClr val="black"/>
                </a:solidFill>
                <a:latin typeface="Calibri" panose="020F0502020204030204" pitchFamily="34" charset="0"/>
                <a:ea typeface="Calibri" panose="020F0502020204030204" pitchFamily="34" charset="0"/>
                <a:cs typeface="Calibri" panose="020F0502020204030204" pitchFamily="34" charset="0"/>
              </a:rPr>
              <a:t>with Intellectual and Developmental Disabilities During COVID-19 Times"</a:t>
            </a:r>
            <a:endParaRPr lang="en-US" altLang="en-US" sz="1950" dirty="0">
              <a:solidFill>
                <a:prstClr val="black"/>
              </a:solidFill>
              <a:latin typeface="Arial" panose="020B0604020202020204" pitchFamily="34" charset="0"/>
            </a:endParaRPr>
          </a:p>
          <a:p>
            <a:pPr algn="ctr" defTabSz="685800" eaLnBrk="0" fontAlgn="base" hangingPunct="0">
              <a:spcBef>
                <a:spcPct val="0"/>
              </a:spcBef>
              <a:spcAft>
                <a:spcPct val="0"/>
              </a:spcAft>
              <a:defRPr/>
            </a:pPr>
            <a:endParaRPr lang="en-US" altLang="en-US" sz="675" dirty="0">
              <a:solidFill>
                <a:prstClr val="black"/>
              </a:solidFill>
              <a:latin typeface="Arial" panose="020B0604020202020204" pitchFamily="34" charset="0"/>
            </a:endParaRPr>
          </a:p>
        </p:txBody>
      </p:sp>
      <p:pic>
        <p:nvPicPr>
          <p:cNvPr id="3" name="Picture 2">
            <a:extLst>
              <a:ext uri="{FF2B5EF4-FFF2-40B4-BE49-F238E27FC236}">
                <a16:creationId xmlns:a16="http://schemas.microsoft.com/office/drawing/2014/main" id="{5FD3BA5F-6BD5-4B30-8A7A-A0FB140750C8}"/>
              </a:ext>
            </a:extLst>
          </p:cNvPr>
          <p:cNvPicPr>
            <a:picLocks noChangeAspect="1"/>
          </p:cNvPicPr>
          <p:nvPr/>
        </p:nvPicPr>
        <p:blipFill>
          <a:blip r:embed="rId3"/>
          <a:stretch>
            <a:fillRect/>
          </a:stretch>
        </p:blipFill>
        <p:spPr>
          <a:xfrm>
            <a:off x="258055" y="3947924"/>
            <a:ext cx="8531950" cy="2098970"/>
          </a:xfrm>
          <a:prstGeom prst="rect">
            <a:avLst/>
          </a:prstGeom>
        </p:spPr>
      </p:pic>
    </p:spTree>
    <p:extLst>
      <p:ext uri="{BB962C8B-B14F-4D97-AF65-F5344CB8AC3E}">
        <p14:creationId xmlns:p14="http://schemas.microsoft.com/office/powerpoint/2010/main" val="3275536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A19EEFC4-7D57-4CF0-8D34-8497FB2E87A5}"/>
              </a:ext>
            </a:extLst>
          </p:cNvPr>
          <p:cNvSpPr txBox="1">
            <a:spLocks noChangeArrowheads="1"/>
          </p:cNvSpPr>
          <p:nvPr/>
        </p:nvSpPr>
        <p:spPr bwMode="auto">
          <a:xfrm>
            <a:off x="664933" y="1323547"/>
            <a:ext cx="8079605" cy="41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6412" tIns="38206" rIns="76412" bIns="38206" anchor="t" anchorCtr="0" upright="1">
            <a:noAutofit/>
          </a:bodyPr>
          <a:lstStyle/>
          <a:p>
            <a:pPr algn="ctr" defTabSz="764118">
              <a:lnSpc>
                <a:spcPct val="115000"/>
              </a:lnSpc>
              <a:spcAft>
                <a:spcPts val="836"/>
              </a:spcAft>
            </a:pPr>
            <a:r>
              <a:rPr lang="en-US" sz="2100" b="1" spc="-23" dirty="0">
                <a:solidFill>
                  <a:prstClr val="black"/>
                </a:solidFill>
                <a:latin typeface="Times New Roman" panose="02020603050405020304" pitchFamily="18" charset="0"/>
                <a:ea typeface="Times New Roman"/>
                <a:cs typeface="Times New Roman" panose="02020603050405020304" pitchFamily="18" charset="0"/>
              </a:rPr>
              <a:t>2020 CIDD “VIRTUAL” COMMUNITY TALK SERIES presents:</a:t>
            </a:r>
          </a:p>
        </p:txBody>
      </p:sp>
      <p:sp>
        <p:nvSpPr>
          <p:cNvPr id="12" name="TextBox 11">
            <a:extLst>
              <a:ext uri="{FF2B5EF4-FFF2-40B4-BE49-F238E27FC236}">
                <a16:creationId xmlns:a16="http://schemas.microsoft.com/office/drawing/2014/main" id="{B22BBAB5-A311-4F81-8910-E5CC0470F7F1}"/>
              </a:ext>
            </a:extLst>
          </p:cNvPr>
          <p:cNvSpPr txBox="1"/>
          <p:nvPr/>
        </p:nvSpPr>
        <p:spPr>
          <a:xfrm>
            <a:off x="0" y="1745995"/>
            <a:ext cx="9144000" cy="1832809"/>
          </a:xfrm>
          <a:prstGeom prst="rect">
            <a:avLst/>
          </a:prstGeom>
          <a:solidFill>
            <a:srgbClr val="CFE4B4"/>
          </a:solidFill>
        </p:spPr>
        <p:txBody>
          <a:bodyPr wrap="square">
            <a:spAutoFit/>
          </a:bodyPr>
          <a:lstStyle/>
          <a:p>
            <a:pPr marL="1291829"/>
            <a:r>
              <a:rPr lang="en-US" sz="2400" dirty="0">
                <a:latin typeface="Franklin Gothic Demi" panose="020B0703020102020204" pitchFamily="34" charset="0"/>
              </a:rPr>
              <a:t>	Sara E. Stanton, MA, NCC </a:t>
            </a:r>
            <a:r>
              <a:rPr lang="en-US" dirty="0">
                <a:latin typeface="Franklin Gothic Demi" panose="020B0703020102020204" pitchFamily="34" charset="0"/>
              </a:rPr>
              <a:t>(</a:t>
            </a:r>
            <a:r>
              <a:rPr lang="en-US" sz="1500" dirty="0">
                <a:latin typeface="Franklin Gothic Demi" panose="020B0703020102020204" pitchFamily="34" charset="0"/>
              </a:rPr>
              <a:t>Nationally Certified START Coordinator)</a:t>
            </a:r>
            <a:br>
              <a:rPr lang="en-US" sz="1500" dirty="0">
                <a:latin typeface="Franklin Gothic Demi" panose="020B0703020102020204" pitchFamily="34" charset="0"/>
              </a:rPr>
            </a:br>
            <a:r>
              <a:rPr lang="en-US" sz="1500" dirty="0">
                <a:latin typeface="Franklin Gothic Demi" panose="020B0703020102020204" pitchFamily="34" charset="0"/>
              </a:rPr>
              <a:t>	</a:t>
            </a:r>
            <a:r>
              <a:rPr lang="en-US" sz="1350" i="1" dirty="0">
                <a:latin typeface="Franklin Gothic Medium" panose="020B0603020102020204" pitchFamily="34" charset="0"/>
                <a:ea typeface="Times New Roman" panose="02020603050405020304" pitchFamily="18" charset="0"/>
                <a:cs typeface="Tahoma" panose="020B0604030504040204" pitchFamily="34" charset="0"/>
              </a:rPr>
              <a:t>Clinical Director – NC START East</a:t>
            </a:r>
          </a:p>
          <a:p>
            <a:pPr marL="45244" algn="just" defTabSz="688181">
              <a:lnSpc>
                <a:spcPct val="95000"/>
              </a:lnSpc>
            </a:pPr>
            <a:endParaRPr lang="en-US" sz="600" dirty="0">
              <a:latin typeface="Franklin Gothic Medium" panose="020B0603020102020204" pitchFamily="34" charset="0"/>
              <a:ea typeface="Times New Roman" panose="02020603050405020304" pitchFamily="18" charset="0"/>
              <a:cs typeface="Tahoma" panose="020B0604030504040204" pitchFamily="34" charset="0"/>
            </a:endParaRPr>
          </a:p>
          <a:p>
            <a:pPr marL="45244" algn="just" defTabSz="688181">
              <a:lnSpc>
                <a:spcPct val="95000"/>
              </a:lnSpc>
            </a:pPr>
            <a:r>
              <a:rPr lang="en-US" sz="1200" dirty="0">
                <a:latin typeface="Franklin Gothic Medium" panose="020B0603020102020204" pitchFamily="34" charset="0"/>
                <a:ea typeface="Times New Roman" panose="02020603050405020304" pitchFamily="18" charset="0"/>
                <a:cs typeface="Tahoma" panose="020B0604030504040204" pitchFamily="34" charset="0"/>
              </a:rPr>
              <a:t>	             	Sara Stanton is the Clinical Director with NC START East. Also a graduate from the University of Pittsburgh and </a:t>
            </a:r>
            <a:br>
              <a:rPr lang="en-US" sz="1200" dirty="0">
                <a:latin typeface="Franklin Gothic Medium" panose="020B0603020102020204" pitchFamily="34" charset="0"/>
                <a:ea typeface="Times New Roman" panose="02020603050405020304" pitchFamily="18" charset="0"/>
                <a:cs typeface="Tahoma" panose="020B0604030504040204" pitchFamily="34" charset="0"/>
              </a:rPr>
            </a:br>
            <a:r>
              <a:rPr lang="en-US" sz="1200" dirty="0">
                <a:latin typeface="Franklin Gothic Medium" panose="020B0603020102020204" pitchFamily="34" charset="0"/>
                <a:ea typeface="Times New Roman" panose="02020603050405020304" pitchFamily="18" charset="0"/>
                <a:cs typeface="Tahoma" panose="020B0604030504040204" pitchFamily="34" charset="0"/>
              </a:rPr>
              <a:t>                            	Indiana University of Pennsylvania, Sara holds a Master’s of Clinical Mental Health Counseling. Her passion for crisis </a:t>
            </a:r>
            <a:br>
              <a:rPr lang="en-US" sz="1200" dirty="0">
                <a:latin typeface="Franklin Gothic Medium" panose="020B0603020102020204" pitchFamily="34" charset="0"/>
                <a:ea typeface="Times New Roman" panose="02020603050405020304" pitchFamily="18" charset="0"/>
                <a:cs typeface="Tahoma" panose="020B0604030504040204" pitchFamily="34" charset="0"/>
              </a:rPr>
            </a:br>
            <a:r>
              <a:rPr lang="en-US" sz="1200" dirty="0">
                <a:latin typeface="Franklin Gothic Medium" panose="020B0603020102020204" pitchFamily="34" charset="0"/>
                <a:ea typeface="Times New Roman" panose="02020603050405020304" pitchFamily="18" charset="0"/>
                <a:cs typeface="Tahoma" panose="020B0604030504040204" pitchFamily="34" charset="0"/>
              </a:rPr>
              <a:t>                             	intervention and with law enforcement started early during her undergraduate work at a maximum-security prison. </a:t>
            </a:r>
            <a:br>
              <a:rPr lang="en-US" sz="1200" dirty="0">
                <a:latin typeface="Franklin Gothic Medium" panose="020B0603020102020204" pitchFamily="34" charset="0"/>
                <a:ea typeface="Times New Roman" panose="02020603050405020304" pitchFamily="18" charset="0"/>
                <a:cs typeface="Tahoma" panose="020B0604030504040204" pitchFamily="34" charset="0"/>
              </a:rPr>
            </a:br>
            <a:r>
              <a:rPr lang="en-US" sz="1200" dirty="0">
                <a:latin typeface="Franklin Gothic Medium" panose="020B0603020102020204" pitchFamily="34" charset="0"/>
                <a:ea typeface="Times New Roman" panose="02020603050405020304" pitchFamily="18" charset="0"/>
                <a:cs typeface="Tahoma" panose="020B0604030504040204" pitchFamily="34" charset="0"/>
              </a:rPr>
              <a:t>                             	Sara has focused her career on crisis prevention and early intervention. Sara also has experience training and </a:t>
            </a:r>
            <a:br>
              <a:rPr lang="en-US" sz="1200" dirty="0">
                <a:latin typeface="Franklin Gothic Medium" panose="020B0603020102020204" pitchFamily="34" charset="0"/>
                <a:ea typeface="Times New Roman" panose="02020603050405020304" pitchFamily="18" charset="0"/>
                <a:cs typeface="Tahoma" panose="020B0604030504040204" pitchFamily="34" charset="0"/>
              </a:rPr>
            </a:br>
            <a:r>
              <a:rPr lang="en-US" sz="1200" dirty="0">
                <a:latin typeface="Franklin Gothic Medium" panose="020B0603020102020204" pitchFamily="34" charset="0"/>
                <a:ea typeface="Times New Roman" panose="02020603050405020304" pitchFamily="18" charset="0"/>
                <a:cs typeface="Tahoma" panose="020B0604030504040204" pitchFamily="34" charset="0"/>
              </a:rPr>
              <a:t>		collaborating with Law Enforcement in Eastern North Carolina to provide the internationally recognized training </a:t>
            </a:r>
            <a:br>
              <a:rPr lang="en-US" sz="1200" dirty="0">
                <a:latin typeface="Franklin Gothic Medium" panose="020B0603020102020204" pitchFamily="34" charset="0"/>
                <a:ea typeface="Times New Roman" panose="02020603050405020304" pitchFamily="18" charset="0"/>
                <a:cs typeface="Tahoma" panose="020B0604030504040204" pitchFamily="34" charset="0"/>
              </a:rPr>
            </a:br>
            <a:r>
              <a:rPr lang="en-US" sz="1200" dirty="0">
                <a:latin typeface="Franklin Gothic Medium" panose="020B0603020102020204" pitchFamily="34" charset="0"/>
                <a:ea typeface="Times New Roman" panose="02020603050405020304" pitchFamily="18" charset="0"/>
                <a:cs typeface="Tahoma" panose="020B0604030504040204" pitchFamily="34" charset="0"/>
              </a:rPr>
              <a:t>		model of the Crisis Intervention Team (CIT).</a:t>
            </a:r>
          </a:p>
        </p:txBody>
      </p:sp>
      <p:pic>
        <p:nvPicPr>
          <p:cNvPr id="14" name="Picture 13">
            <a:extLst>
              <a:ext uri="{FF2B5EF4-FFF2-40B4-BE49-F238E27FC236}">
                <a16:creationId xmlns:a16="http://schemas.microsoft.com/office/drawing/2014/main" id="{43DA8EE1-6283-4A75-A507-819692C00073}"/>
              </a:ext>
            </a:extLst>
          </p:cNvPr>
          <p:cNvPicPr>
            <a:picLocks noChangeAspect="1"/>
          </p:cNvPicPr>
          <p:nvPr/>
        </p:nvPicPr>
        <p:blipFill>
          <a:blip r:embed="rId2"/>
          <a:stretch>
            <a:fillRect/>
          </a:stretch>
        </p:blipFill>
        <p:spPr>
          <a:xfrm>
            <a:off x="75106" y="1911650"/>
            <a:ext cx="1280055" cy="1509431"/>
          </a:xfrm>
          <a:prstGeom prst="rect">
            <a:avLst/>
          </a:prstGeom>
        </p:spPr>
      </p:pic>
      <p:pic>
        <p:nvPicPr>
          <p:cNvPr id="22" name="Picture 21">
            <a:extLst>
              <a:ext uri="{FF2B5EF4-FFF2-40B4-BE49-F238E27FC236}">
                <a16:creationId xmlns:a16="http://schemas.microsoft.com/office/drawing/2014/main" id="{EA4B9213-E939-4229-AC66-EE721551FB8D}"/>
              </a:ext>
            </a:extLst>
          </p:cNvPr>
          <p:cNvPicPr>
            <a:picLocks noChangeAspect="1"/>
          </p:cNvPicPr>
          <p:nvPr/>
        </p:nvPicPr>
        <p:blipFill>
          <a:blip r:embed="rId3"/>
          <a:stretch>
            <a:fillRect/>
          </a:stretch>
        </p:blipFill>
        <p:spPr>
          <a:xfrm>
            <a:off x="0" y="3586737"/>
            <a:ext cx="9144000" cy="2414015"/>
          </a:xfrm>
          <a:prstGeom prst="rect">
            <a:avLst/>
          </a:prstGeom>
        </p:spPr>
      </p:pic>
      <p:grpSp>
        <p:nvGrpSpPr>
          <p:cNvPr id="15" name="Group 14">
            <a:extLst>
              <a:ext uri="{FF2B5EF4-FFF2-40B4-BE49-F238E27FC236}">
                <a16:creationId xmlns:a16="http://schemas.microsoft.com/office/drawing/2014/main" id="{F9B3207A-DD27-4F8B-A8FE-7260B27759FF}"/>
              </a:ext>
            </a:extLst>
          </p:cNvPr>
          <p:cNvGrpSpPr/>
          <p:nvPr/>
        </p:nvGrpSpPr>
        <p:grpSpPr>
          <a:xfrm>
            <a:off x="3639388" y="885924"/>
            <a:ext cx="5504613" cy="504200"/>
            <a:chOff x="0" y="4924864"/>
            <a:chExt cx="7772400" cy="692303"/>
          </a:xfrm>
        </p:grpSpPr>
        <p:sp>
          <p:nvSpPr>
            <p:cNvPr id="16" name="Rectangle 15">
              <a:extLst>
                <a:ext uri="{FF2B5EF4-FFF2-40B4-BE49-F238E27FC236}">
                  <a16:creationId xmlns:a16="http://schemas.microsoft.com/office/drawing/2014/main" id="{E2147ECC-D42C-4E77-9C51-955F0374ABFE}"/>
                </a:ext>
              </a:extLst>
            </p:cNvPr>
            <p:cNvSpPr/>
            <p:nvPr/>
          </p:nvSpPr>
          <p:spPr>
            <a:xfrm>
              <a:off x="0" y="4924864"/>
              <a:ext cx="7772400" cy="692303"/>
            </a:xfrm>
            <a:prstGeom prst="rect">
              <a:avLst/>
            </a:prstGeom>
            <a:solidFill>
              <a:sysClr val="window" lastClr="FFFFFF"/>
            </a:solidFill>
            <a:ln w="25400" cap="flat" cmpd="sng" algn="ctr">
              <a:noFill/>
              <a:prstDash val="solid"/>
            </a:ln>
            <a:effectLst/>
          </p:spPr>
          <p:txBody>
            <a:bodyPr rtlCol="0" anchor="ctr"/>
            <a:lstStyle/>
            <a:p>
              <a:pPr algn="ctr" defTabSz="764118">
                <a:defRPr/>
              </a:pPr>
              <a:endParaRPr lang="en-US" sz="1500" kern="0">
                <a:solidFill>
                  <a:prstClr val="white"/>
                </a:solidFill>
                <a:latin typeface="Calibri"/>
              </a:endParaRPr>
            </a:p>
          </p:txBody>
        </p:sp>
        <p:pic>
          <p:nvPicPr>
            <p:cNvPr id="17" name="Picture 16" descr="A picture containing drawing&#10;&#10;Description automatically generated">
              <a:extLst>
                <a:ext uri="{FF2B5EF4-FFF2-40B4-BE49-F238E27FC236}">
                  <a16:creationId xmlns:a16="http://schemas.microsoft.com/office/drawing/2014/main" id="{30A32EBC-368E-46A2-98ED-F8FDBCE25D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249" y="5005482"/>
              <a:ext cx="1237883" cy="4948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4CEDF37-8E10-40F5-9C25-D74F36A55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854" y="5035461"/>
              <a:ext cx="1156969" cy="471171"/>
            </a:xfrm>
            <a:prstGeom prst="rect">
              <a:avLst/>
            </a:prstGeom>
          </p:spPr>
        </p:pic>
        <p:pic>
          <p:nvPicPr>
            <p:cNvPr id="19" name="Picture 18" descr="A close up of a logo&#10;&#10;Description automatically generated">
              <a:extLst>
                <a:ext uri="{FF2B5EF4-FFF2-40B4-BE49-F238E27FC236}">
                  <a16:creationId xmlns:a16="http://schemas.microsoft.com/office/drawing/2014/main" id="{12E95B01-A47D-47F4-B1A7-707B10E50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846" y="5021651"/>
              <a:ext cx="2760706" cy="538280"/>
            </a:xfrm>
            <a:prstGeom prst="rect">
              <a:avLst/>
            </a:prstGeom>
          </p:spPr>
        </p:pic>
        <p:pic>
          <p:nvPicPr>
            <p:cNvPr id="20" name="Picture 19" descr="A picture containing food&#10;&#10;Description automatically generated">
              <a:extLst>
                <a:ext uri="{FF2B5EF4-FFF2-40B4-BE49-F238E27FC236}">
                  <a16:creationId xmlns:a16="http://schemas.microsoft.com/office/drawing/2014/main" id="{A6B4C8DE-8B2B-4E9C-ACDE-59D2C62821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0773" y="4954493"/>
              <a:ext cx="1747495" cy="662674"/>
            </a:xfrm>
            <a:prstGeom prst="rect">
              <a:avLst/>
            </a:prstGeom>
          </p:spPr>
        </p:pic>
      </p:grpSp>
      <p:sp>
        <p:nvSpPr>
          <p:cNvPr id="24" name="TextBox 23">
            <a:extLst>
              <a:ext uri="{FF2B5EF4-FFF2-40B4-BE49-F238E27FC236}">
                <a16:creationId xmlns:a16="http://schemas.microsoft.com/office/drawing/2014/main" id="{3BB062FC-C06B-4851-8C0C-B791F14D174D}"/>
              </a:ext>
            </a:extLst>
          </p:cNvPr>
          <p:cNvSpPr txBox="1"/>
          <p:nvPr/>
        </p:nvSpPr>
        <p:spPr>
          <a:xfrm>
            <a:off x="199334" y="3586736"/>
            <a:ext cx="9143999" cy="1996444"/>
          </a:xfrm>
          <a:prstGeom prst="rect">
            <a:avLst/>
          </a:prstGeom>
          <a:noFill/>
        </p:spPr>
        <p:txBody>
          <a:bodyPr wrap="square">
            <a:spAutoFit/>
          </a:bodyPr>
          <a:lstStyle/>
          <a:p>
            <a:pPr algn="ctr" defTabSz="764118">
              <a:lnSpc>
                <a:spcPct val="85000"/>
              </a:lnSpc>
              <a:defRPr/>
            </a:pPr>
            <a:r>
              <a:rPr lang="en-US" sz="375" dirty="0">
                <a:solidFill>
                  <a:prstClr val="black"/>
                </a:solidFill>
                <a:latin typeface="Franklin Gothic Demi" panose="020B0703020102020204" pitchFamily="34" charset="0"/>
                <a:ea typeface="Times New Roman" panose="02020603050405020304" pitchFamily="18" charset="0"/>
                <a:cs typeface="Tahoma" panose="020B0604030504040204" pitchFamily="34" charset="0"/>
              </a:rPr>
              <a:t> </a:t>
            </a:r>
            <a:endParaRPr lang="en-US" sz="1050" i="1" dirty="0">
              <a:solidFill>
                <a:prstClr val="black"/>
              </a:solidFill>
              <a:latin typeface="Franklin Gothic Demi" panose="020B0703020102020204" pitchFamily="34" charset="0"/>
              <a:ea typeface="Times New Roman" panose="02020603050405020304" pitchFamily="18" charset="0"/>
              <a:cs typeface="Tahoma" panose="020B0604030504040204" pitchFamily="34" charset="0"/>
            </a:endParaRPr>
          </a:p>
          <a:p>
            <a:pPr algn="ctr" defTabSz="764118">
              <a:lnSpc>
                <a:spcPct val="85000"/>
              </a:lnSpc>
              <a:defRPr/>
            </a:pPr>
            <a:r>
              <a:rPr lang="en-US" i="1" dirty="0">
                <a:solidFill>
                  <a:prstClr val="black"/>
                </a:solidFill>
                <a:latin typeface="Franklin Gothic Demi" panose="020B0703020102020204" pitchFamily="34" charset="0"/>
                <a:ea typeface="Times New Roman" panose="02020603050405020304" pitchFamily="18" charset="0"/>
                <a:cs typeface="Tahoma" panose="020B0604030504040204" pitchFamily="34" charset="0"/>
              </a:rPr>
              <a:t>“Law Enforcement and ID/DD: Strategies for Success”</a:t>
            </a:r>
          </a:p>
          <a:p>
            <a:pPr algn="ctr" defTabSz="764118">
              <a:lnSpc>
                <a:spcPct val="85000"/>
              </a:lnSpc>
              <a:spcBef>
                <a:spcPts val="450"/>
              </a:spcBef>
              <a:defRPr/>
            </a:pPr>
            <a:r>
              <a:rPr lang="en-US" sz="1200" dirty="0">
                <a:solidFill>
                  <a:prstClr val="black"/>
                </a:solidFill>
                <a:latin typeface="Franklin Gothic Medium" panose="020B0603020102020204" pitchFamily="34" charset="0"/>
                <a:ea typeface="Times New Roman" panose="02020603050405020304" pitchFamily="18" charset="0"/>
                <a:cs typeface="Tahoma" panose="020B0604030504040204" pitchFamily="34" charset="0"/>
              </a:rPr>
              <a:t>To explore the interactions between law enforcement and individuals with intellectual and developmental disabilities </a:t>
            </a:r>
            <a:br>
              <a:rPr lang="en-US" sz="1200" dirty="0">
                <a:solidFill>
                  <a:prstClr val="black"/>
                </a:solidFill>
                <a:latin typeface="Franklin Gothic Medium" panose="020B0603020102020204" pitchFamily="34" charset="0"/>
                <a:ea typeface="Times New Roman" panose="02020603050405020304" pitchFamily="18" charset="0"/>
                <a:cs typeface="Tahoma" panose="020B0604030504040204" pitchFamily="34" charset="0"/>
              </a:rPr>
            </a:br>
            <a:r>
              <a:rPr lang="en-US" sz="1200" dirty="0">
                <a:solidFill>
                  <a:prstClr val="black"/>
                </a:solidFill>
                <a:latin typeface="Franklin Gothic Medium" panose="020B0603020102020204" pitchFamily="34" charset="0"/>
                <a:ea typeface="Times New Roman" panose="02020603050405020304" pitchFamily="18" charset="0"/>
                <a:cs typeface="Tahoma" panose="020B0604030504040204" pitchFamily="34" charset="0"/>
              </a:rPr>
              <a:t>as well as provide strategies for increasing successful outcomes integrating a systems perspective.</a:t>
            </a:r>
            <a:endParaRPr lang="en-US" sz="1050" u="sng" dirty="0">
              <a:solidFill>
                <a:prstClr val="black"/>
              </a:solidFill>
              <a:latin typeface="Franklin Gothic Medium" panose="020B0603020102020204" pitchFamily="34" charset="0"/>
              <a:ea typeface="Tahoma" panose="020B0604030504040204" pitchFamily="34" charset="0"/>
              <a:cs typeface="Tahoma" panose="020B0604030504040204" pitchFamily="34" charset="0"/>
            </a:endParaRPr>
          </a:p>
          <a:p>
            <a:pPr defTabSz="764118">
              <a:lnSpc>
                <a:spcPct val="85000"/>
              </a:lnSpc>
              <a:defRPr/>
            </a:pPr>
            <a:endParaRPr lang="en-US" sz="675" u="sng" dirty="0">
              <a:solidFill>
                <a:prstClr val="black"/>
              </a:solidFill>
              <a:latin typeface="Franklin Gothic Medium" panose="020B0603020102020204" pitchFamily="34" charset="0"/>
              <a:ea typeface="Tahoma" panose="020B0604030504040204" pitchFamily="34" charset="0"/>
              <a:cs typeface="Tahoma" panose="020B0604030504040204" pitchFamily="34" charset="0"/>
            </a:endParaRPr>
          </a:p>
          <a:p>
            <a:pPr defTabSz="764118">
              <a:lnSpc>
                <a:spcPct val="85000"/>
              </a:lnSpc>
              <a:defRPr/>
            </a:pPr>
            <a:r>
              <a:rPr lang="en-US" sz="1050" u="sng" dirty="0">
                <a:solidFill>
                  <a:prstClr val="black"/>
                </a:solidFill>
                <a:latin typeface="Franklin Gothic Medium" panose="020B0603020102020204" pitchFamily="34" charset="0"/>
                <a:ea typeface="Tahoma" panose="020B0604030504040204" pitchFamily="34" charset="0"/>
                <a:cs typeface="Tahoma" panose="020B0604030504040204" pitchFamily="34" charset="0"/>
              </a:rPr>
              <a:t>Learning objectives:</a:t>
            </a:r>
          </a:p>
          <a:p>
            <a:pPr marL="214313" indent="-172641" defTabSz="764118">
              <a:lnSpc>
                <a:spcPct val="90000"/>
              </a:lnSpc>
              <a:spcBef>
                <a:spcPts val="75"/>
              </a:spcBef>
              <a:spcAft>
                <a:spcPts val="150"/>
              </a:spcAft>
              <a:defRPr/>
            </a:pPr>
            <a:r>
              <a:rPr lang="en-US" sz="1050" dirty="0">
                <a:solidFill>
                  <a:prstClr val="black"/>
                </a:solidFill>
                <a:latin typeface="Franklin Gothic Book" panose="020B0503020102020204" pitchFamily="34" charset="0"/>
              </a:rPr>
              <a:t>1.	Explore trends that describe the relationship between individuals with Intellectual and Developmental Disabilities and Law Enforcement</a:t>
            </a:r>
          </a:p>
          <a:p>
            <a:pPr marL="214313" indent="-172641" defTabSz="764118">
              <a:lnSpc>
                <a:spcPct val="90000"/>
              </a:lnSpc>
              <a:spcBef>
                <a:spcPts val="75"/>
              </a:spcBef>
              <a:spcAft>
                <a:spcPts val="150"/>
              </a:spcAft>
              <a:defRPr/>
            </a:pPr>
            <a:r>
              <a:rPr lang="en-US" sz="1050" dirty="0">
                <a:solidFill>
                  <a:prstClr val="black"/>
                </a:solidFill>
                <a:latin typeface="Franklin Gothic Book" panose="020B0503020102020204" pitchFamily="34" charset="0"/>
              </a:rPr>
              <a:t>2.	Dialogue regarding proactive strategies for engaging local law enforcement in crisis prevention and intervention for those with ID/DD</a:t>
            </a:r>
          </a:p>
          <a:p>
            <a:pPr marL="214313" indent="-172641" defTabSz="764118">
              <a:lnSpc>
                <a:spcPct val="90000"/>
              </a:lnSpc>
              <a:spcBef>
                <a:spcPts val="75"/>
              </a:spcBef>
              <a:spcAft>
                <a:spcPts val="150"/>
              </a:spcAft>
              <a:defRPr/>
            </a:pPr>
            <a:r>
              <a:rPr lang="en-US" sz="1050" dirty="0">
                <a:solidFill>
                  <a:prstClr val="black"/>
                </a:solidFill>
                <a:latin typeface="Franklin Gothic Book" panose="020B0503020102020204" pitchFamily="34" charset="0"/>
              </a:rPr>
              <a:t>3.	Describe some tools that can be helpful for positive outcomes when engaging law enforcement for crisis response</a:t>
            </a:r>
          </a:p>
          <a:p>
            <a:pPr marL="40481" defTabSz="764118">
              <a:spcAft>
                <a:spcPts val="225"/>
              </a:spcAft>
              <a:defRPr/>
            </a:pPr>
            <a:endParaRPr lang="en-US" sz="300" b="1" dirty="0">
              <a:solidFill>
                <a:prstClr val="black"/>
              </a:solidFill>
              <a:latin typeface="Franklin Gothic Book" panose="020B0503020102020204" pitchFamily="34" charset="0"/>
              <a:ea typeface="Tahoma" panose="020B0604030504040204" pitchFamily="34" charset="0"/>
              <a:cs typeface="Tahoma" panose="020B0604030504040204" pitchFamily="34" charset="0"/>
            </a:endParaRPr>
          </a:p>
          <a:p>
            <a:pPr marL="128588" indent="-128588" algn="ctr" defTabSz="764118">
              <a:tabLst>
                <a:tab pos="5103019" algn="l"/>
              </a:tabLst>
              <a:defRPr/>
            </a:pPr>
            <a:r>
              <a:rPr lang="en-US" sz="1350" b="1" dirty="0">
                <a:solidFill>
                  <a:prstClr val="black"/>
                </a:solidFill>
                <a:latin typeface="Times New Roman" panose="02020603050405020304" pitchFamily="18" charset="0"/>
                <a:cs typeface="Times New Roman" panose="02020603050405020304" pitchFamily="18" charset="0"/>
              </a:rPr>
              <a:t>WEDNESDAY, SEPTEMBER 9, 2020</a:t>
            </a:r>
          </a:p>
          <a:p>
            <a:pPr algn="ctr" defTabSz="764118">
              <a:defRPr/>
            </a:pPr>
            <a:r>
              <a:rPr lang="en-US" sz="1200" b="1" dirty="0">
                <a:solidFill>
                  <a:prstClr val="black"/>
                </a:solidFill>
                <a:latin typeface="Times New Roman" panose="02020603050405020304" pitchFamily="18" charset="0"/>
                <a:cs typeface="Times New Roman" panose="02020603050405020304" pitchFamily="18" charset="0"/>
              </a:rPr>
              <a:t>6:30PM – 8:00PM</a:t>
            </a:r>
          </a:p>
        </p:txBody>
      </p:sp>
      <p:pic>
        <p:nvPicPr>
          <p:cNvPr id="26" name="Picture 25">
            <a:extLst>
              <a:ext uri="{FF2B5EF4-FFF2-40B4-BE49-F238E27FC236}">
                <a16:creationId xmlns:a16="http://schemas.microsoft.com/office/drawing/2014/main" id="{8AA7D2D6-ACF8-44EB-B663-2F120C730C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333" y="979156"/>
            <a:ext cx="3440054" cy="277631"/>
          </a:xfrm>
          <a:prstGeom prst="rect">
            <a:avLst/>
          </a:prstGeom>
        </p:spPr>
      </p:pic>
      <p:sp>
        <p:nvSpPr>
          <p:cNvPr id="28" name="TextBox 27">
            <a:extLst>
              <a:ext uri="{FF2B5EF4-FFF2-40B4-BE49-F238E27FC236}">
                <a16:creationId xmlns:a16="http://schemas.microsoft.com/office/drawing/2014/main" id="{61B4206C-2D3C-48D5-8981-F68E06D29157}"/>
              </a:ext>
            </a:extLst>
          </p:cNvPr>
          <p:cNvSpPr txBox="1"/>
          <p:nvPr/>
        </p:nvSpPr>
        <p:spPr>
          <a:xfrm>
            <a:off x="1" y="5503257"/>
            <a:ext cx="9143999" cy="519373"/>
          </a:xfrm>
          <a:prstGeom prst="rect">
            <a:avLst/>
          </a:prstGeom>
          <a:noFill/>
        </p:spPr>
        <p:txBody>
          <a:bodyPr wrap="square">
            <a:spAutoFit/>
          </a:bodyPr>
          <a:lstStyle/>
          <a:p>
            <a:pPr algn="ctr" defTabSz="764118">
              <a:defRPr/>
            </a:pPr>
            <a:r>
              <a:rPr lang="en-US" sz="1350" b="1" dirty="0">
                <a:solidFill>
                  <a:srgbClr val="C00000"/>
                </a:solidFill>
                <a:latin typeface="Times New Roman" panose="02020603050405020304" pitchFamily="18" charset="0"/>
                <a:cs typeface="Times New Roman" panose="02020603050405020304" pitchFamily="18" charset="0"/>
              </a:rPr>
              <a:t>Register here: </a:t>
            </a:r>
            <a:r>
              <a:rPr lang="en-US" sz="1350" dirty="0">
                <a:solidFill>
                  <a:srgbClr val="0000FF"/>
                </a:solidFill>
                <a:latin typeface="Franklin Gothic Medium" panose="020B06030201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http://tinyurl.com/y6537l6x</a:t>
            </a:r>
            <a:r>
              <a:rPr lang="en-US" sz="1350" dirty="0">
                <a:solidFill>
                  <a:srgbClr val="0000FF"/>
                </a:solidFill>
                <a:latin typeface="Franklin Gothic Medium" panose="020B0603020102020204" pitchFamily="34" charset="0"/>
                <a:cs typeface="Times New Roman" panose="02020603050405020304" pitchFamily="18" charset="0"/>
              </a:rPr>
              <a:t> </a:t>
            </a:r>
            <a:r>
              <a:rPr lang="en-US" sz="1200" b="1" i="1" dirty="0">
                <a:solidFill>
                  <a:srgbClr val="C00000"/>
                </a:solidFill>
                <a:latin typeface="Times New Roman" panose="02020603050405020304" pitchFamily="18" charset="0"/>
                <a:cs typeface="Times New Roman" panose="02020603050405020304" pitchFamily="18" charset="0"/>
              </a:rPr>
              <a:t>At the time of registration, you will receive a Zoom link to join the Community Talk Series.</a:t>
            </a:r>
          </a:p>
          <a:p>
            <a:pPr defTabSz="764118">
              <a:defRPr/>
            </a:pPr>
            <a:endParaRPr lang="en-US" sz="375" dirty="0">
              <a:solidFill>
                <a:srgbClr val="C00000"/>
              </a:solidFill>
              <a:latin typeface="Franklin Gothic Medium" panose="020B0603020102020204" pitchFamily="34" charset="0"/>
              <a:ea typeface="Tahoma" panose="020B0604030504040204" pitchFamily="34" charset="0"/>
              <a:cs typeface="Tahoma" panose="020B0604030504040204" pitchFamily="34" charset="0"/>
            </a:endParaRPr>
          </a:p>
          <a:p>
            <a:pPr algn="ctr" defTabSz="764118">
              <a:defRPr/>
            </a:pPr>
            <a:r>
              <a:rPr lang="en-US" sz="1050" dirty="0">
                <a:solidFill>
                  <a:prstClr val="black"/>
                </a:solidFill>
                <a:latin typeface="Franklin Gothic Medium" panose="020B0603020102020204" pitchFamily="34" charset="0"/>
                <a:ea typeface="Tahoma" panose="020B0604030504040204" pitchFamily="34" charset="0"/>
                <a:cs typeface="Tahoma" panose="020B0604030504040204" pitchFamily="34" charset="0"/>
              </a:rPr>
              <a:t>Please direct any questions to Debbie Reinhartsen, Ph.D., CCC-SLP at </a:t>
            </a:r>
            <a:r>
              <a:rPr lang="en-US" sz="1050" dirty="0">
                <a:solidFill>
                  <a:srgbClr val="0000FF"/>
                </a:solidFill>
                <a:latin typeface="Franklin Gothic Medium" panose="020B0603020102020204" pitchFamily="34" charset="0"/>
                <a:ea typeface="Tahoma" panose="020B0604030504040204" pitchFamily="34" charset="0"/>
                <a:cs typeface="Tahoma" panose="020B0604030504040204" pitchFamily="34" charset="0"/>
                <a:hlinkClick r:id="rId10">
                  <a:extLst>
                    <a:ext uri="{A12FA001-AC4F-418D-AE19-62706E023703}">
                      <ahyp:hlinkClr xmlns:ahyp="http://schemas.microsoft.com/office/drawing/2018/hyperlinkcolor" val="tx"/>
                    </a:ext>
                  </a:extLst>
                </a:hlinkClick>
              </a:rPr>
              <a:t>Debbie.Reinhartsen@cidd.unc.edu</a:t>
            </a:r>
            <a:r>
              <a:rPr lang="en-US" sz="1050" dirty="0">
                <a:solidFill>
                  <a:srgbClr val="0000FF"/>
                </a:solidFill>
                <a:latin typeface="Franklin Gothic Medium" panose="020B0603020102020204" pitchFamily="34" charset="0"/>
                <a:ea typeface="Tahoma" panose="020B0604030504040204" pitchFamily="34" charset="0"/>
                <a:cs typeface="Tahoma" panose="020B0604030504040204" pitchFamily="34" charset="0"/>
              </a:rPr>
              <a:t> </a:t>
            </a:r>
            <a:endParaRPr lang="en-US" sz="135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26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AF52-30FE-4C85-9E1D-5EFBBB57A781}"/>
              </a:ext>
            </a:extLst>
          </p:cNvPr>
          <p:cNvSpPr>
            <a:spLocks noGrp="1"/>
          </p:cNvSpPr>
          <p:nvPr>
            <p:ph type="title"/>
          </p:nvPr>
        </p:nvSpPr>
        <p:spPr>
          <a:xfrm>
            <a:off x="297429" y="320675"/>
            <a:ext cx="8555616" cy="1325563"/>
          </a:xfrm>
        </p:spPr>
        <p:txBody>
          <a:bodyPr>
            <a:normAutofit/>
          </a:bodyPr>
          <a:lstStyle/>
          <a:p>
            <a:r>
              <a:rPr lang="en-US" sz="4700" dirty="0">
                <a:solidFill>
                  <a:schemeClr val="accent1">
                    <a:lumMod val="75000"/>
                  </a:schemeClr>
                </a:solidFill>
              </a:rPr>
              <a:t>Encourage Their Self Care </a:t>
            </a:r>
          </a:p>
        </p:txBody>
      </p:sp>
      <p:graphicFrame>
        <p:nvGraphicFramePr>
          <p:cNvPr id="14" name="Content Placeholder 2">
            <a:extLst>
              <a:ext uri="{FF2B5EF4-FFF2-40B4-BE49-F238E27FC236}">
                <a16:creationId xmlns:a16="http://schemas.microsoft.com/office/drawing/2014/main" id="{20577375-267A-4805-9A22-13803B64A761}"/>
              </a:ext>
            </a:extLst>
          </p:cNvPr>
          <p:cNvGraphicFramePr>
            <a:graphicFrameLocks noGrp="1"/>
          </p:cNvGraphicFramePr>
          <p:nvPr>
            <p:ph idx="1"/>
            <p:extLst>
              <p:ext uri="{D42A27DB-BD31-4B8C-83A1-F6EECF244321}">
                <p14:modId xmlns:p14="http://schemas.microsoft.com/office/powerpoint/2010/main" val="3226370589"/>
              </p:ext>
            </p:extLst>
          </p:nvPr>
        </p:nvGraphicFramePr>
        <p:xfrm>
          <a:off x="1066799" y="1828800"/>
          <a:ext cx="7010401" cy="4498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55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D4EF961-54A9-4256-A8EC-95524C96B3AE}"/>
              </a:ext>
            </a:extLst>
          </p:cNvPr>
          <p:cNvSpPr>
            <a:spLocks noGrp="1"/>
          </p:cNvSpPr>
          <p:nvPr>
            <p:ph type="title"/>
          </p:nvPr>
        </p:nvSpPr>
        <p:spPr>
          <a:xfrm>
            <a:off x="401265" y="685800"/>
            <a:ext cx="2085203" cy="5105400"/>
          </a:xfrm>
        </p:spPr>
        <p:txBody>
          <a:bodyPr>
            <a:normAutofit/>
          </a:bodyPr>
          <a:lstStyle/>
          <a:p>
            <a:r>
              <a:rPr lang="en-US" sz="3500">
                <a:solidFill>
                  <a:srgbClr val="FFFFFF"/>
                </a:solidFill>
              </a:rPr>
              <a:t>Keep Busy and Fight Boredom</a:t>
            </a:r>
          </a:p>
        </p:txBody>
      </p:sp>
      <p:sp>
        <p:nvSpPr>
          <p:cNvPr id="4" name="Slide Number Placeholder 3">
            <a:extLst>
              <a:ext uri="{FF2B5EF4-FFF2-40B4-BE49-F238E27FC236}">
                <a16:creationId xmlns:a16="http://schemas.microsoft.com/office/drawing/2014/main" id="{EE55DB56-9DFB-4C51-8032-8B9552E8A65E}"/>
              </a:ext>
            </a:extLst>
          </p:cNvPr>
          <p:cNvSpPr>
            <a:spLocks noGrp="1"/>
          </p:cNvSpPr>
          <p:nvPr>
            <p:ph type="sldNum" sz="quarter" idx="12"/>
          </p:nvPr>
        </p:nvSpPr>
        <p:spPr>
          <a:xfrm>
            <a:off x="7699176" y="6309360"/>
            <a:ext cx="816173" cy="365125"/>
          </a:xfrm>
        </p:spPr>
        <p:txBody>
          <a:bodyPr>
            <a:normAutofit/>
          </a:bodyPr>
          <a:lstStyle/>
          <a:p>
            <a:pPr>
              <a:spcAft>
                <a:spcPts val="600"/>
              </a:spcAft>
            </a:pPr>
            <a:fld id="{27D4484C-7DD8-4E7B-A7E6-07CF6F41CF9C}" type="slidenum">
              <a:rPr lang="en-US" sz="1000">
                <a:solidFill>
                  <a:prstClr val="black">
                    <a:tint val="75000"/>
                  </a:prstClr>
                </a:solidFill>
              </a:rPr>
              <a:pPr>
                <a:spcAft>
                  <a:spcPts val="600"/>
                </a:spcAft>
              </a:pPr>
              <a:t>8</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24DF597A-71AE-4F92-B95F-9092F003BACE}"/>
              </a:ext>
            </a:extLst>
          </p:cNvPr>
          <p:cNvGraphicFramePr>
            <a:graphicFrameLocks noGrp="1"/>
          </p:cNvGraphicFramePr>
          <p:nvPr>
            <p:ph idx="1"/>
            <p:extLst>
              <p:ext uri="{D42A27DB-BD31-4B8C-83A1-F6EECF244321}">
                <p14:modId xmlns:p14="http://schemas.microsoft.com/office/powerpoint/2010/main" val="640473698"/>
              </p:ext>
            </p:extLst>
          </p:nvPr>
        </p:nvGraphicFramePr>
        <p:xfrm>
          <a:off x="3758056" y="461962"/>
          <a:ext cx="4984678" cy="571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19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CF8A3F9-19D5-4789-975C-1CCFEC4FDD0B}"/>
              </a:ext>
            </a:extLst>
          </p:cNvPr>
          <p:cNvSpPr>
            <a:spLocks noGrp="1"/>
          </p:cNvSpPr>
          <p:nvPr>
            <p:ph type="title"/>
          </p:nvPr>
        </p:nvSpPr>
        <p:spPr>
          <a:xfrm>
            <a:off x="884419" y="826680"/>
            <a:ext cx="7375161" cy="1325563"/>
          </a:xfrm>
        </p:spPr>
        <p:txBody>
          <a:bodyPr>
            <a:normAutofit/>
          </a:bodyPr>
          <a:lstStyle/>
          <a:p>
            <a:r>
              <a:rPr lang="en-US" sz="3500">
                <a:solidFill>
                  <a:srgbClr val="FFFFFF"/>
                </a:solidFill>
              </a:rPr>
              <a:t>What is Challenging Behavior	</a:t>
            </a:r>
          </a:p>
        </p:txBody>
      </p:sp>
      <p:sp>
        <p:nvSpPr>
          <p:cNvPr id="3" name="Content Placeholder 2">
            <a:extLst>
              <a:ext uri="{FF2B5EF4-FFF2-40B4-BE49-F238E27FC236}">
                <a16:creationId xmlns:a16="http://schemas.microsoft.com/office/drawing/2014/main" id="{475ED783-C69F-406A-AD45-D0608AE9A548}"/>
              </a:ext>
            </a:extLst>
          </p:cNvPr>
          <p:cNvSpPr>
            <a:spLocks noGrp="1"/>
          </p:cNvSpPr>
          <p:nvPr>
            <p:ph idx="1"/>
          </p:nvPr>
        </p:nvSpPr>
        <p:spPr>
          <a:xfrm>
            <a:off x="884419" y="3092970"/>
            <a:ext cx="7375161" cy="2693976"/>
          </a:xfrm>
        </p:spPr>
        <p:txBody>
          <a:bodyPr>
            <a:normAutofit/>
          </a:bodyPr>
          <a:lstStyle/>
          <a:p>
            <a:pPr marL="0" indent="0">
              <a:buNone/>
            </a:pPr>
            <a:r>
              <a:rPr lang="en-US" sz="2400" dirty="0">
                <a:solidFill>
                  <a:srgbClr val="000000"/>
                </a:solidFill>
              </a:rPr>
              <a:t>Defined differently by different people</a:t>
            </a:r>
          </a:p>
          <a:p>
            <a:pPr marL="0" indent="0">
              <a:buNone/>
            </a:pPr>
            <a:endParaRPr lang="en-US" sz="2400" dirty="0">
              <a:solidFill>
                <a:srgbClr val="000000"/>
              </a:solidFill>
            </a:endParaRPr>
          </a:p>
          <a:p>
            <a:pPr marL="0" indent="0">
              <a:buNone/>
            </a:pPr>
            <a:endParaRPr lang="en-US" sz="2400" b="1" dirty="0">
              <a:solidFill>
                <a:srgbClr val="000000"/>
              </a:solidFill>
            </a:endParaRPr>
          </a:p>
          <a:p>
            <a:pPr marL="0" indent="0">
              <a:buNone/>
            </a:pPr>
            <a:r>
              <a:rPr lang="en-US" sz="2400" b="1" dirty="0">
                <a:solidFill>
                  <a:srgbClr val="000000"/>
                </a:solidFill>
              </a:rPr>
              <a:t>For our purposes: </a:t>
            </a:r>
          </a:p>
          <a:p>
            <a:pPr marL="0" indent="0">
              <a:buNone/>
            </a:pPr>
            <a:r>
              <a:rPr lang="en-US" sz="2400" dirty="0">
                <a:solidFill>
                  <a:srgbClr val="000000"/>
                </a:solidFill>
              </a:rPr>
              <a:t>Challenging behavior is behavior that has an </a:t>
            </a:r>
            <a:r>
              <a:rPr lang="en-US" sz="2400" b="1" i="1" dirty="0">
                <a:solidFill>
                  <a:srgbClr val="000000"/>
                </a:solidFill>
              </a:rPr>
              <a:t>impact</a:t>
            </a:r>
            <a:r>
              <a:rPr lang="en-US" sz="2400" dirty="0">
                <a:solidFill>
                  <a:srgbClr val="000000"/>
                </a:solidFill>
              </a:rPr>
              <a:t> on one’s quality of life</a:t>
            </a:r>
          </a:p>
          <a:p>
            <a:pPr marL="0" indent="0">
              <a:buNone/>
            </a:pPr>
            <a:endParaRPr lang="en-US" sz="1700" dirty="0">
              <a:solidFill>
                <a:srgbClr val="000000"/>
              </a:solidFill>
            </a:endParaRPr>
          </a:p>
        </p:txBody>
      </p:sp>
      <p:sp>
        <p:nvSpPr>
          <p:cNvPr id="4" name="Slide Number Placeholder 3">
            <a:extLst>
              <a:ext uri="{FF2B5EF4-FFF2-40B4-BE49-F238E27FC236}">
                <a16:creationId xmlns:a16="http://schemas.microsoft.com/office/drawing/2014/main" id="{C3466AEF-F2AD-4066-BBDE-AD118A078A8F}"/>
              </a:ext>
            </a:extLst>
          </p:cNvPr>
          <p:cNvSpPr>
            <a:spLocks noGrp="1"/>
          </p:cNvSpPr>
          <p:nvPr>
            <p:ph type="sldNum" sz="quarter" idx="12"/>
          </p:nvPr>
        </p:nvSpPr>
        <p:spPr>
          <a:xfrm>
            <a:off x="8119447" y="6223702"/>
            <a:ext cx="428046" cy="314067"/>
          </a:xfrm>
        </p:spPr>
        <p:txBody>
          <a:bodyPr>
            <a:normAutofit/>
          </a:bodyPr>
          <a:lstStyle/>
          <a:p>
            <a:pPr>
              <a:spcAft>
                <a:spcPts val="600"/>
              </a:spcAft>
            </a:pPr>
            <a:fld id="{27D4484C-7DD8-4E7B-A7E6-07CF6F41CF9C}" type="slidenum">
              <a:rPr lang="en-US" sz="900">
                <a:solidFill>
                  <a:srgbClr val="898989"/>
                </a:solidFill>
              </a:rPr>
              <a:pPr>
                <a:spcAft>
                  <a:spcPts val="600"/>
                </a:spcAft>
              </a:pPr>
              <a:t>9</a:t>
            </a:fld>
            <a:endParaRPr lang="en-US" sz="900">
              <a:solidFill>
                <a:srgbClr val="898989"/>
              </a:solidFill>
            </a:endParaRPr>
          </a:p>
        </p:txBody>
      </p:sp>
    </p:spTree>
    <p:extLst>
      <p:ext uri="{BB962C8B-B14F-4D97-AF65-F5344CB8AC3E}">
        <p14:creationId xmlns:p14="http://schemas.microsoft.com/office/powerpoint/2010/main" val="257057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3980</Words>
  <Application>Microsoft Office PowerPoint</Application>
  <PresentationFormat>On-screen Show (4:3)</PresentationFormat>
  <Paragraphs>593</Paragraphs>
  <Slides>69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69</vt:i4>
      </vt:variant>
    </vt:vector>
  </HeadingPairs>
  <TitlesOfParts>
    <vt:vector size="80" baseType="lpstr">
      <vt:lpstr>Arial</vt:lpstr>
      <vt:lpstr>Calibri</vt:lpstr>
      <vt:lpstr>Calibri Light</vt:lpstr>
      <vt:lpstr>Franklin Gothic Book</vt:lpstr>
      <vt:lpstr>Franklin Gothic Demi</vt:lpstr>
      <vt:lpstr>Franklin Gothic Medium</vt:lpstr>
      <vt:lpstr>Times New Roman</vt:lpstr>
      <vt:lpstr>Whitney-Book</vt:lpstr>
      <vt:lpstr>Wingdings</vt:lpstr>
      <vt:lpstr>Office Theme</vt:lpstr>
      <vt:lpstr>1_Office Theme</vt:lpstr>
      <vt:lpstr>PowerPoint Presentation</vt:lpstr>
      <vt:lpstr>Positive Behavior Management Strategies for Working with Individuals with Intellectual or  Developmental Disabilities During COVID Times    </vt:lpstr>
      <vt:lpstr>COVID19 What changed?</vt:lpstr>
      <vt:lpstr>Responses Vary Greatly</vt:lpstr>
      <vt:lpstr>Changes in Support </vt:lpstr>
      <vt:lpstr>Overall COVID19 Adaptations</vt:lpstr>
      <vt:lpstr>Encourage Their Self Care </vt:lpstr>
      <vt:lpstr>Keep Busy and Fight Boredom</vt:lpstr>
      <vt:lpstr>What is Challenging Behavior </vt:lpstr>
      <vt:lpstr>Impact on the Individual / Self</vt:lpstr>
      <vt:lpstr>Impact on Family </vt:lpstr>
      <vt:lpstr>Challenges in Mental Health and IDD </vt:lpstr>
      <vt:lpstr>Why are individuals with IDD vulnerable to Mental Health  problems or challenging behavior?</vt:lpstr>
      <vt:lpstr>Both IDD and challenging behavior can affect a person’s daily functioning</vt:lpstr>
      <vt:lpstr>Behavior Management for  Individuals with IDD </vt:lpstr>
      <vt:lpstr>Evidence Based Treatments </vt:lpstr>
      <vt:lpstr>Evidence-Based Practices Identified by the National Professional Development Center </vt:lpstr>
      <vt:lpstr>Individuals with IDD show   increased risk for  </vt:lpstr>
      <vt:lpstr>Intervention is warranted when behaviors are  </vt:lpstr>
      <vt:lpstr>Evaluate Priorities </vt:lpstr>
      <vt:lpstr>Features of An Effective Behavioral Management Plan </vt:lpstr>
      <vt:lpstr>Where to start?</vt:lpstr>
      <vt:lpstr> Functional Behavior Analysis </vt:lpstr>
      <vt:lpstr>PowerPoint Presentation</vt:lpstr>
      <vt:lpstr>Components of an FBA </vt:lpstr>
      <vt:lpstr>Informal FBAs </vt:lpstr>
      <vt:lpstr>Most Common Behavioral Functions </vt:lpstr>
      <vt:lpstr>Intervention</vt:lpstr>
      <vt:lpstr>When Challenging Behavior is   Communication  </vt:lpstr>
      <vt:lpstr>**Positive Strategies for Supporting Behavior Improvement**</vt:lpstr>
      <vt:lpstr>Positive Strategies (continued)</vt:lpstr>
      <vt:lpstr>Positive Strategies (continued)</vt:lpstr>
      <vt:lpstr>Response Interruption/Redirection</vt:lpstr>
      <vt:lpstr>Positive  De-escalation</vt:lpstr>
      <vt:lpstr>What NOT to do when  Trying to De-escalate   </vt:lpstr>
      <vt:lpstr>Positive Strategies (continued)</vt:lpstr>
      <vt:lpstr>Positive Strategies (continued)</vt:lpstr>
      <vt:lpstr>Intervention Strategies  Often Taught </vt:lpstr>
      <vt:lpstr>PowerPoint Presentation</vt:lpstr>
      <vt:lpstr>PowerPoint Presentation</vt:lpstr>
      <vt:lpstr>HOW BIG IS MY FEAR?</vt:lpstr>
      <vt:lpstr>PowerPoint Presentation</vt:lpstr>
      <vt:lpstr>Social Narratives/Social Stories</vt:lpstr>
      <vt:lpstr>PowerPoint Presentation</vt:lpstr>
      <vt:lpstr>Visual Supports </vt:lpstr>
      <vt:lpstr>Types of visual structure</vt:lpstr>
      <vt:lpstr>Learning Script </vt:lpstr>
      <vt:lpstr>PowerPoint Presentation</vt:lpstr>
      <vt:lpstr> Introducing flexibility or  more of something </vt:lpstr>
      <vt:lpstr>Cognitive Coping Skills </vt:lpstr>
      <vt:lpstr>Visual Scripts for Teaching Skills </vt:lpstr>
      <vt:lpstr>PowerPoint Presentation</vt:lpstr>
      <vt:lpstr>PowerPoint Presentation</vt:lpstr>
      <vt:lpstr>Self Management Techniques </vt:lpstr>
      <vt:lpstr>Keep Others Informed    staff   volunteers   instructors</vt:lpstr>
      <vt:lpstr>Consider Structuring the Environment </vt:lpstr>
      <vt:lpstr>Workstation</vt:lpstr>
      <vt:lpstr>PowerPoint Presentation</vt:lpstr>
      <vt:lpstr>Calm Down Space </vt:lpstr>
      <vt:lpstr>Use First Then </vt:lpstr>
      <vt:lpstr>Taking a Break (or Time Out)   for major infractions like aggression</vt:lpstr>
      <vt:lpstr>Other less studied strategies:</vt:lpstr>
      <vt:lpstr>Mindfulness </vt:lpstr>
      <vt:lpstr>PowerPoint Presentation</vt:lpstr>
      <vt:lpstr>Circle a Pleasant Event </vt:lpstr>
      <vt:lpstr>Websites with  Resources for COVID Times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Mankowski, Jean Boswell</dc:creator>
  <cp:lastModifiedBy>Mankowski, Jean Boswell</cp:lastModifiedBy>
  <cp:revision>6</cp:revision>
  <dcterms:created xsi:type="dcterms:W3CDTF">2020-08-12T21:18:42Z</dcterms:created>
  <dcterms:modified xsi:type="dcterms:W3CDTF">2020-08-13T00:04:19Z</dcterms:modified>
</cp:coreProperties>
</file>